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6" r:id="rId2"/>
    <p:sldId id="257" r:id="rId3"/>
    <p:sldId id="264" r:id="rId4"/>
    <p:sldId id="258" r:id="rId5"/>
    <p:sldId id="259" r:id="rId6"/>
    <p:sldId id="260" r:id="rId7"/>
    <p:sldId id="266" r:id="rId8"/>
    <p:sldId id="261" r:id="rId9"/>
    <p:sldId id="262" r:id="rId10"/>
    <p:sldId id="263" r:id="rId11"/>
    <p:sldId id="278" r:id="rId12"/>
    <p:sldId id="295" r:id="rId13"/>
    <p:sldId id="265" r:id="rId14"/>
    <p:sldId id="271" r:id="rId15"/>
    <p:sldId id="272" r:id="rId16"/>
    <p:sldId id="273" r:id="rId17"/>
    <p:sldId id="274" r:id="rId18"/>
    <p:sldId id="275" r:id="rId19"/>
    <p:sldId id="276" r:id="rId20"/>
    <p:sldId id="267" r:id="rId21"/>
    <p:sldId id="279" r:id="rId22"/>
    <p:sldId id="287" r:id="rId23"/>
    <p:sldId id="280" r:id="rId24"/>
    <p:sldId id="288" r:id="rId25"/>
    <p:sldId id="268" r:id="rId26"/>
    <p:sldId id="281" r:id="rId27"/>
    <p:sldId id="289" r:id="rId28"/>
    <p:sldId id="282" r:id="rId29"/>
    <p:sldId id="290" r:id="rId30"/>
    <p:sldId id="269" r:id="rId31"/>
    <p:sldId id="283" r:id="rId32"/>
    <p:sldId id="291" r:id="rId33"/>
    <p:sldId id="284" r:id="rId34"/>
    <p:sldId id="292" r:id="rId35"/>
    <p:sldId id="270" r:id="rId36"/>
    <p:sldId id="285" r:id="rId37"/>
    <p:sldId id="293" r:id="rId38"/>
    <p:sldId id="286" r:id="rId39"/>
    <p:sldId id="29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45" y="6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upam Saraph" userId="95282e02c1497a3b" providerId="LiveId" clId="{DE3CE414-8A66-4360-AC71-8C1B394230EE}"/>
    <pc:docChg chg="undo redo custSel mod addSld delSld modSld sldOrd">
      <pc:chgData name="Anupam Saraph" userId="95282e02c1497a3b" providerId="LiveId" clId="{DE3CE414-8A66-4360-AC71-8C1B394230EE}" dt="2020-06-20T13:03:56.626" v="1482" actId="20577"/>
      <pc:docMkLst>
        <pc:docMk/>
      </pc:docMkLst>
      <pc:sldChg chg="addSp modSp mod">
        <pc:chgData name="Anupam Saraph" userId="95282e02c1497a3b" providerId="LiveId" clId="{DE3CE414-8A66-4360-AC71-8C1B394230EE}" dt="2020-06-20T13:03:56.626" v="1482" actId="20577"/>
        <pc:sldMkLst>
          <pc:docMk/>
          <pc:sldMk cId="1886286179" sldId="257"/>
        </pc:sldMkLst>
        <pc:spChg chg="add mod">
          <ac:chgData name="Anupam Saraph" userId="95282e02c1497a3b" providerId="LiveId" clId="{DE3CE414-8A66-4360-AC71-8C1B394230EE}" dt="2020-06-20T13:03:56.626" v="1482" actId="20577"/>
          <ac:spMkLst>
            <pc:docMk/>
            <pc:sldMk cId="1886286179" sldId="257"/>
            <ac:spMk id="3" creationId="{D30B7322-05DA-4BF5-87FD-574D083ED8CF}"/>
          </ac:spMkLst>
        </pc:spChg>
      </pc:sldChg>
      <pc:sldChg chg="addSp delSp modSp new mod setBg">
        <pc:chgData name="Anupam Saraph" userId="95282e02c1497a3b" providerId="LiveId" clId="{DE3CE414-8A66-4360-AC71-8C1B394230EE}" dt="2020-06-20T11:20:56.085" v="17" actId="26606"/>
        <pc:sldMkLst>
          <pc:docMk/>
          <pc:sldMk cId="1668739776" sldId="258"/>
        </pc:sldMkLst>
        <pc:spChg chg="add">
          <ac:chgData name="Anupam Saraph" userId="95282e02c1497a3b" providerId="LiveId" clId="{DE3CE414-8A66-4360-AC71-8C1B394230EE}" dt="2020-06-20T11:20:56.085" v="17" actId="26606"/>
          <ac:spMkLst>
            <pc:docMk/>
            <pc:sldMk cId="1668739776" sldId="258"/>
            <ac:spMk id="7" creationId="{32BC26D8-82FB-445E-AA49-62A77D7C1EE0}"/>
          </ac:spMkLst>
        </pc:spChg>
        <pc:spChg chg="add">
          <ac:chgData name="Anupam Saraph" userId="95282e02c1497a3b" providerId="LiveId" clId="{DE3CE414-8A66-4360-AC71-8C1B394230EE}" dt="2020-06-20T11:20:56.085" v="17" actId="26606"/>
          <ac:spMkLst>
            <pc:docMk/>
            <pc:sldMk cId="1668739776" sldId="258"/>
            <ac:spMk id="8" creationId="{CB44330D-EA18-4254-AA95-EB49948539B8}"/>
          </ac:spMkLst>
        </pc:spChg>
        <pc:spChg chg="add del">
          <ac:chgData name="Anupam Saraph" userId="95282e02c1497a3b" providerId="LiveId" clId="{DE3CE414-8A66-4360-AC71-8C1B394230EE}" dt="2020-06-20T11:19:41.168" v="7" actId="26606"/>
          <ac:spMkLst>
            <pc:docMk/>
            <pc:sldMk cId="1668739776" sldId="258"/>
            <ac:spMk id="10" creationId="{B9FF99BD-075F-4761-A995-6FC574BD25EA}"/>
          </ac:spMkLst>
        </pc:spChg>
        <pc:spChg chg="add del">
          <ac:chgData name="Anupam Saraph" userId="95282e02c1497a3b" providerId="LiveId" clId="{DE3CE414-8A66-4360-AC71-8C1B394230EE}" dt="2020-06-20T11:19:41.168" v="7" actId="26606"/>
          <ac:spMkLst>
            <pc:docMk/>
            <pc:sldMk cId="1668739776" sldId="258"/>
            <ac:spMk id="12" creationId="{A7B21A54-9BA3-4EA9-B460-5A829ADD9051}"/>
          </ac:spMkLst>
        </pc:spChg>
        <pc:spChg chg="add del">
          <ac:chgData name="Anupam Saraph" userId="95282e02c1497a3b" providerId="LiveId" clId="{DE3CE414-8A66-4360-AC71-8C1B394230EE}" dt="2020-06-20T11:19:41.168" v="7" actId="26606"/>
          <ac:spMkLst>
            <pc:docMk/>
            <pc:sldMk cId="1668739776" sldId="258"/>
            <ac:spMk id="14" creationId="{6FA8F714-B9D8-488A-8CCA-E9948FF913A9}"/>
          </ac:spMkLst>
        </pc:spChg>
        <pc:picChg chg="add del mod">
          <ac:chgData name="Anupam Saraph" userId="95282e02c1497a3b" providerId="LiveId" clId="{DE3CE414-8A66-4360-AC71-8C1B394230EE}" dt="2020-06-20T11:17:35.101" v="2" actId="931"/>
          <ac:picMkLst>
            <pc:docMk/>
            <pc:sldMk cId="1668739776" sldId="258"/>
            <ac:picMk id="3" creationId="{BDBFB31A-FE21-4C28-BB71-A527FC2E3F92}"/>
          </ac:picMkLst>
        </pc:picChg>
        <pc:picChg chg="add mod">
          <ac:chgData name="Anupam Saraph" userId="95282e02c1497a3b" providerId="LiveId" clId="{DE3CE414-8A66-4360-AC71-8C1B394230EE}" dt="2020-06-20T11:19:41.247" v="8" actId="26606"/>
          <ac:picMkLst>
            <pc:docMk/>
            <pc:sldMk cId="1668739776" sldId="258"/>
            <ac:picMk id="5" creationId="{06DCC478-F81F-47E7-A33E-E6173DA76380}"/>
          </ac:picMkLst>
        </pc:picChg>
      </pc:sldChg>
      <pc:sldChg chg="addSp delSp modSp new mod setBg">
        <pc:chgData name="Anupam Saraph" userId="95282e02c1497a3b" providerId="LiveId" clId="{DE3CE414-8A66-4360-AC71-8C1B394230EE}" dt="2020-06-20T11:20:16.490" v="13" actId="26606"/>
        <pc:sldMkLst>
          <pc:docMk/>
          <pc:sldMk cId="1680915432" sldId="259"/>
        </pc:sldMkLst>
        <pc:spChg chg="add del">
          <ac:chgData name="Anupam Saraph" userId="95282e02c1497a3b" providerId="LiveId" clId="{DE3CE414-8A66-4360-AC71-8C1B394230EE}" dt="2020-06-20T11:20:16.428" v="12" actId="26606"/>
          <ac:spMkLst>
            <pc:docMk/>
            <pc:sldMk cId="1680915432" sldId="259"/>
            <ac:spMk id="8" creationId="{F3060C83-F051-4F0E-ABAD-AA0DFC48B218}"/>
          </ac:spMkLst>
        </pc:spChg>
        <pc:spChg chg="add del">
          <ac:chgData name="Anupam Saraph" userId="95282e02c1497a3b" providerId="LiveId" clId="{DE3CE414-8A66-4360-AC71-8C1B394230EE}" dt="2020-06-20T11:20:16.428" v="12" actId="26606"/>
          <ac:spMkLst>
            <pc:docMk/>
            <pc:sldMk cId="1680915432" sldId="259"/>
            <ac:spMk id="10" creationId="{83C98ABE-055B-441F-B07E-44F97F083C39}"/>
          </ac:spMkLst>
        </pc:spChg>
        <pc:spChg chg="add del">
          <ac:chgData name="Anupam Saraph" userId="95282e02c1497a3b" providerId="LiveId" clId="{DE3CE414-8A66-4360-AC71-8C1B394230EE}" dt="2020-06-20T11:20:16.428" v="12" actId="26606"/>
          <ac:spMkLst>
            <pc:docMk/>
            <pc:sldMk cId="1680915432" sldId="259"/>
            <ac:spMk id="12" creationId="{29FDB030-9B49-4CED-8CCD-4D99382388AC}"/>
          </ac:spMkLst>
        </pc:spChg>
        <pc:spChg chg="add del">
          <ac:chgData name="Anupam Saraph" userId="95282e02c1497a3b" providerId="LiveId" clId="{DE3CE414-8A66-4360-AC71-8C1B394230EE}" dt="2020-06-20T11:20:16.428" v="12" actId="26606"/>
          <ac:spMkLst>
            <pc:docMk/>
            <pc:sldMk cId="1680915432" sldId="259"/>
            <ac:spMk id="14" creationId="{3783CA14-24A1-485C-8B30-D6A5D87987AD}"/>
          </ac:spMkLst>
        </pc:spChg>
        <pc:spChg chg="add del">
          <ac:chgData name="Anupam Saraph" userId="95282e02c1497a3b" providerId="LiveId" clId="{DE3CE414-8A66-4360-AC71-8C1B394230EE}" dt="2020-06-20T11:20:16.428" v="12" actId="26606"/>
          <ac:spMkLst>
            <pc:docMk/>
            <pc:sldMk cId="1680915432" sldId="259"/>
            <ac:spMk id="16" creationId="{9A97C86A-04D6-40F7-AE84-31AB43E6A846}"/>
          </ac:spMkLst>
        </pc:spChg>
        <pc:spChg chg="add del">
          <ac:chgData name="Anupam Saraph" userId="95282e02c1497a3b" providerId="LiveId" clId="{DE3CE414-8A66-4360-AC71-8C1B394230EE}" dt="2020-06-20T11:20:16.428" v="12" actId="26606"/>
          <ac:spMkLst>
            <pc:docMk/>
            <pc:sldMk cId="1680915432" sldId="259"/>
            <ac:spMk id="18" creationId="{FF9F2414-84E8-453E-B1F3-389FDE8192D9}"/>
          </ac:spMkLst>
        </pc:spChg>
        <pc:spChg chg="add del">
          <ac:chgData name="Anupam Saraph" userId="95282e02c1497a3b" providerId="LiveId" clId="{DE3CE414-8A66-4360-AC71-8C1B394230EE}" dt="2020-06-20T11:20:16.428" v="12" actId="26606"/>
          <ac:spMkLst>
            <pc:docMk/>
            <pc:sldMk cId="1680915432" sldId="259"/>
            <ac:spMk id="20" creationId="{3ECA69A1-7536-43AC-85EF-C7106179F5ED}"/>
          </ac:spMkLst>
        </pc:spChg>
        <pc:spChg chg="add">
          <ac:chgData name="Anupam Saraph" userId="95282e02c1497a3b" providerId="LiveId" clId="{DE3CE414-8A66-4360-AC71-8C1B394230EE}" dt="2020-06-20T11:20:16.490" v="13" actId="26606"/>
          <ac:spMkLst>
            <pc:docMk/>
            <pc:sldMk cId="1680915432" sldId="259"/>
            <ac:spMk id="22" creationId="{32BC26D8-82FB-445E-AA49-62A77D7C1EE0}"/>
          </ac:spMkLst>
        </pc:spChg>
        <pc:spChg chg="add">
          <ac:chgData name="Anupam Saraph" userId="95282e02c1497a3b" providerId="LiveId" clId="{DE3CE414-8A66-4360-AC71-8C1B394230EE}" dt="2020-06-20T11:20:16.490" v="13" actId="26606"/>
          <ac:spMkLst>
            <pc:docMk/>
            <pc:sldMk cId="1680915432" sldId="259"/>
            <ac:spMk id="23" creationId="{CB44330D-EA18-4254-AA95-EB49948539B8}"/>
          </ac:spMkLst>
        </pc:spChg>
        <pc:picChg chg="add mod">
          <ac:chgData name="Anupam Saraph" userId="95282e02c1497a3b" providerId="LiveId" clId="{DE3CE414-8A66-4360-AC71-8C1B394230EE}" dt="2020-06-20T11:20:16.490" v="13" actId="26606"/>
          <ac:picMkLst>
            <pc:docMk/>
            <pc:sldMk cId="1680915432" sldId="259"/>
            <ac:picMk id="3" creationId="{C5860E2C-AEFE-4106-8E6C-FBB92D301F08}"/>
          </ac:picMkLst>
        </pc:picChg>
      </pc:sldChg>
      <pc:sldChg chg="addSp modSp new mod setBg">
        <pc:chgData name="Anupam Saraph" userId="95282e02c1497a3b" providerId="LiveId" clId="{DE3CE414-8A66-4360-AC71-8C1B394230EE}" dt="2020-06-20T11:20:44.663" v="16" actId="26606"/>
        <pc:sldMkLst>
          <pc:docMk/>
          <pc:sldMk cId="1003053330" sldId="260"/>
        </pc:sldMkLst>
        <pc:spChg chg="add">
          <ac:chgData name="Anupam Saraph" userId="95282e02c1497a3b" providerId="LiveId" clId="{DE3CE414-8A66-4360-AC71-8C1B394230EE}" dt="2020-06-20T11:20:44.663" v="16" actId="26606"/>
          <ac:spMkLst>
            <pc:docMk/>
            <pc:sldMk cId="1003053330" sldId="260"/>
            <ac:spMk id="8" creationId="{32BC26D8-82FB-445E-AA49-62A77D7C1EE0}"/>
          </ac:spMkLst>
        </pc:spChg>
        <pc:spChg chg="add">
          <ac:chgData name="Anupam Saraph" userId="95282e02c1497a3b" providerId="LiveId" clId="{DE3CE414-8A66-4360-AC71-8C1B394230EE}" dt="2020-06-20T11:20:44.663" v="16" actId="26606"/>
          <ac:spMkLst>
            <pc:docMk/>
            <pc:sldMk cId="1003053330" sldId="260"/>
            <ac:spMk id="10" creationId="{CB44330D-EA18-4254-AA95-EB49948539B8}"/>
          </ac:spMkLst>
        </pc:spChg>
        <pc:picChg chg="add mod">
          <ac:chgData name="Anupam Saraph" userId="95282e02c1497a3b" providerId="LiveId" clId="{DE3CE414-8A66-4360-AC71-8C1B394230EE}" dt="2020-06-20T11:20:44.663" v="16" actId="26606"/>
          <ac:picMkLst>
            <pc:docMk/>
            <pc:sldMk cId="1003053330" sldId="260"/>
            <ac:picMk id="3" creationId="{169487F6-73A2-4CFC-96C1-45E71284FC57}"/>
          </ac:picMkLst>
        </pc:picChg>
      </pc:sldChg>
      <pc:sldChg chg="addSp modSp new mod setBg">
        <pc:chgData name="Anupam Saraph" userId="95282e02c1497a3b" providerId="LiveId" clId="{DE3CE414-8A66-4360-AC71-8C1B394230EE}" dt="2020-06-20T11:21:28.483" v="20" actId="26606"/>
        <pc:sldMkLst>
          <pc:docMk/>
          <pc:sldMk cId="1422310355" sldId="261"/>
        </pc:sldMkLst>
        <pc:spChg chg="add">
          <ac:chgData name="Anupam Saraph" userId="95282e02c1497a3b" providerId="LiveId" clId="{DE3CE414-8A66-4360-AC71-8C1B394230EE}" dt="2020-06-20T11:21:28.483" v="20" actId="26606"/>
          <ac:spMkLst>
            <pc:docMk/>
            <pc:sldMk cId="1422310355" sldId="261"/>
            <ac:spMk id="8" creationId="{32BC26D8-82FB-445E-AA49-62A77D7C1EE0}"/>
          </ac:spMkLst>
        </pc:spChg>
        <pc:spChg chg="add">
          <ac:chgData name="Anupam Saraph" userId="95282e02c1497a3b" providerId="LiveId" clId="{DE3CE414-8A66-4360-AC71-8C1B394230EE}" dt="2020-06-20T11:21:28.483" v="20" actId="26606"/>
          <ac:spMkLst>
            <pc:docMk/>
            <pc:sldMk cId="1422310355" sldId="261"/>
            <ac:spMk id="10" creationId="{CB44330D-EA18-4254-AA95-EB49948539B8}"/>
          </ac:spMkLst>
        </pc:spChg>
        <pc:picChg chg="add mod">
          <ac:chgData name="Anupam Saraph" userId="95282e02c1497a3b" providerId="LiveId" clId="{DE3CE414-8A66-4360-AC71-8C1B394230EE}" dt="2020-06-20T11:21:28.483" v="20" actId="26606"/>
          <ac:picMkLst>
            <pc:docMk/>
            <pc:sldMk cId="1422310355" sldId="261"/>
            <ac:picMk id="3" creationId="{570C8618-FCC9-4117-B7A6-D1BA91E2568C}"/>
          </ac:picMkLst>
        </pc:picChg>
      </pc:sldChg>
      <pc:sldChg chg="addSp modSp new mod setBg">
        <pc:chgData name="Anupam Saraph" userId="95282e02c1497a3b" providerId="LiveId" clId="{DE3CE414-8A66-4360-AC71-8C1B394230EE}" dt="2020-06-20T11:22:32.906" v="24" actId="26606"/>
        <pc:sldMkLst>
          <pc:docMk/>
          <pc:sldMk cId="1303253002" sldId="262"/>
        </pc:sldMkLst>
        <pc:spChg chg="add">
          <ac:chgData name="Anupam Saraph" userId="95282e02c1497a3b" providerId="LiveId" clId="{DE3CE414-8A66-4360-AC71-8C1B394230EE}" dt="2020-06-20T11:22:32.906" v="24" actId="26606"/>
          <ac:spMkLst>
            <pc:docMk/>
            <pc:sldMk cId="1303253002" sldId="262"/>
            <ac:spMk id="8" creationId="{32BC26D8-82FB-445E-AA49-62A77D7C1EE0}"/>
          </ac:spMkLst>
        </pc:spChg>
        <pc:spChg chg="add">
          <ac:chgData name="Anupam Saraph" userId="95282e02c1497a3b" providerId="LiveId" clId="{DE3CE414-8A66-4360-AC71-8C1B394230EE}" dt="2020-06-20T11:22:32.906" v="24" actId="26606"/>
          <ac:spMkLst>
            <pc:docMk/>
            <pc:sldMk cId="1303253002" sldId="262"/>
            <ac:spMk id="10" creationId="{CB44330D-EA18-4254-AA95-EB49948539B8}"/>
          </ac:spMkLst>
        </pc:spChg>
        <pc:picChg chg="add mod">
          <ac:chgData name="Anupam Saraph" userId="95282e02c1497a3b" providerId="LiveId" clId="{DE3CE414-8A66-4360-AC71-8C1B394230EE}" dt="2020-06-20T11:22:32.906" v="24" actId="26606"/>
          <ac:picMkLst>
            <pc:docMk/>
            <pc:sldMk cId="1303253002" sldId="262"/>
            <ac:picMk id="3" creationId="{7A8B5A63-18BB-4A87-976F-1730A1D14FEF}"/>
          </ac:picMkLst>
        </pc:picChg>
      </pc:sldChg>
      <pc:sldChg chg="addSp modSp new mod setBg">
        <pc:chgData name="Anupam Saraph" userId="95282e02c1497a3b" providerId="LiveId" clId="{DE3CE414-8A66-4360-AC71-8C1B394230EE}" dt="2020-06-20T11:22:52.583" v="27" actId="26606"/>
        <pc:sldMkLst>
          <pc:docMk/>
          <pc:sldMk cId="2171429723" sldId="263"/>
        </pc:sldMkLst>
        <pc:spChg chg="add">
          <ac:chgData name="Anupam Saraph" userId="95282e02c1497a3b" providerId="LiveId" clId="{DE3CE414-8A66-4360-AC71-8C1B394230EE}" dt="2020-06-20T11:22:52.583" v="27" actId="26606"/>
          <ac:spMkLst>
            <pc:docMk/>
            <pc:sldMk cId="2171429723" sldId="263"/>
            <ac:spMk id="8" creationId="{32BC26D8-82FB-445E-AA49-62A77D7C1EE0}"/>
          </ac:spMkLst>
        </pc:spChg>
        <pc:spChg chg="add">
          <ac:chgData name="Anupam Saraph" userId="95282e02c1497a3b" providerId="LiveId" clId="{DE3CE414-8A66-4360-AC71-8C1B394230EE}" dt="2020-06-20T11:22:52.583" v="27" actId="26606"/>
          <ac:spMkLst>
            <pc:docMk/>
            <pc:sldMk cId="2171429723" sldId="263"/>
            <ac:spMk id="10" creationId="{CB44330D-EA18-4254-AA95-EB49948539B8}"/>
          </ac:spMkLst>
        </pc:spChg>
        <pc:picChg chg="add mod">
          <ac:chgData name="Anupam Saraph" userId="95282e02c1497a3b" providerId="LiveId" clId="{DE3CE414-8A66-4360-AC71-8C1B394230EE}" dt="2020-06-20T11:22:52.583" v="27" actId="26606"/>
          <ac:picMkLst>
            <pc:docMk/>
            <pc:sldMk cId="2171429723" sldId="263"/>
            <ac:picMk id="3" creationId="{A86AE6CA-CC2A-426A-8CC2-F44DF7215241}"/>
          </ac:picMkLst>
        </pc:picChg>
      </pc:sldChg>
      <pc:sldChg chg="modSp new mod">
        <pc:chgData name="Anupam Saraph" userId="95282e02c1497a3b" providerId="LiveId" clId="{DE3CE414-8A66-4360-AC71-8C1B394230EE}" dt="2020-06-20T11:24:54.944" v="105" actId="20577"/>
        <pc:sldMkLst>
          <pc:docMk/>
          <pc:sldMk cId="3116645459" sldId="264"/>
        </pc:sldMkLst>
        <pc:spChg chg="mod">
          <ac:chgData name="Anupam Saraph" userId="95282e02c1497a3b" providerId="LiveId" clId="{DE3CE414-8A66-4360-AC71-8C1B394230EE}" dt="2020-06-20T11:24:54.944" v="105" actId="20577"/>
          <ac:spMkLst>
            <pc:docMk/>
            <pc:sldMk cId="3116645459" sldId="264"/>
            <ac:spMk id="2" creationId="{6BE2C5D5-F522-4916-A430-348ACF99481F}"/>
          </ac:spMkLst>
        </pc:spChg>
      </pc:sldChg>
      <pc:sldChg chg="modSp add mod ord">
        <pc:chgData name="Anupam Saraph" userId="95282e02c1497a3b" providerId="LiveId" clId="{DE3CE414-8A66-4360-AC71-8C1B394230EE}" dt="2020-06-20T11:26:12.162" v="136" actId="20577"/>
        <pc:sldMkLst>
          <pc:docMk/>
          <pc:sldMk cId="535056649" sldId="265"/>
        </pc:sldMkLst>
        <pc:spChg chg="mod">
          <ac:chgData name="Anupam Saraph" userId="95282e02c1497a3b" providerId="LiveId" clId="{DE3CE414-8A66-4360-AC71-8C1B394230EE}" dt="2020-06-20T11:26:12.162" v="136" actId="20577"/>
          <ac:spMkLst>
            <pc:docMk/>
            <pc:sldMk cId="535056649" sldId="265"/>
            <ac:spMk id="2" creationId="{6BE2C5D5-F522-4916-A430-348ACF99481F}"/>
          </ac:spMkLst>
        </pc:spChg>
      </pc:sldChg>
      <pc:sldChg chg="modSp add mod">
        <pc:chgData name="Anupam Saraph" userId="95282e02c1497a3b" providerId="LiveId" clId="{DE3CE414-8A66-4360-AC71-8C1B394230EE}" dt="2020-06-20T12:58:12.627" v="1241" actId="20577"/>
        <pc:sldMkLst>
          <pc:docMk/>
          <pc:sldMk cId="1558418602" sldId="266"/>
        </pc:sldMkLst>
        <pc:spChg chg="mod">
          <ac:chgData name="Anupam Saraph" userId="95282e02c1497a3b" providerId="LiveId" clId="{DE3CE414-8A66-4360-AC71-8C1B394230EE}" dt="2020-06-20T12:58:12.627" v="1241" actId="20577"/>
          <ac:spMkLst>
            <pc:docMk/>
            <pc:sldMk cId="1558418602" sldId="266"/>
            <ac:spMk id="2" creationId="{6BE2C5D5-F522-4916-A430-348ACF99481F}"/>
          </ac:spMkLst>
        </pc:spChg>
      </pc:sldChg>
      <pc:sldChg chg="new del">
        <pc:chgData name="Anupam Saraph" userId="95282e02c1497a3b" providerId="LiveId" clId="{DE3CE414-8A66-4360-AC71-8C1B394230EE}" dt="2020-06-20T11:25:40.058" v="107" actId="680"/>
        <pc:sldMkLst>
          <pc:docMk/>
          <pc:sldMk cId="3178482689" sldId="266"/>
        </pc:sldMkLst>
      </pc:sldChg>
      <pc:sldChg chg="modSp new mod ord">
        <pc:chgData name="Anupam Saraph" userId="95282e02c1497a3b" providerId="LiveId" clId="{DE3CE414-8A66-4360-AC71-8C1B394230EE}" dt="2020-06-20T11:27:31.219" v="166" actId="122"/>
        <pc:sldMkLst>
          <pc:docMk/>
          <pc:sldMk cId="1490223838" sldId="267"/>
        </pc:sldMkLst>
        <pc:spChg chg="mod">
          <ac:chgData name="Anupam Saraph" userId="95282e02c1497a3b" providerId="LiveId" clId="{DE3CE414-8A66-4360-AC71-8C1B394230EE}" dt="2020-06-20T11:27:31.219" v="166" actId="122"/>
          <ac:spMkLst>
            <pc:docMk/>
            <pc:sldMk cId="1490223838" sldId="267"/>
            <ac:spMk id="2" creationId="{ABEA3573-A4B8-4C4B-A14B-A9D9426740FE}"/>
          </ac:spMkLst>
        </pc:spChg>
      </pc:sldChg>
      <pc:sldChg chg="modSp add mod">
        <pc:chgData name="Anupam Saraph" userId="95282e02c1497a3b" providerId="LiveId" clId="{DE3CE414-8A66-4360-AC71-8C1B394230EE}" dt="2020-06-20T11:28:35.621" v="191" actId="20577"/>
        <pc:sldMkLst>
          <pc:docMk/>
          <pc:sldMk cId="3993250739" sldId="268"/>
        </pc:sldMkLst>
        <pc:spChg chg="mod">
          <ac:chgData name="Anupam Saraph" userId="95282e02c1497a3b" providerId="LiveId" clId="{DE3CE414-8A66-4360-AC71-8C1B394230EE}" dt="2020-06-20T11:28:35.621" v="191" actId="20577"/>
          <ac:spMkLst>
            <pc:docMk/>
            <pc:sldMk cId="3993250739" sldId="268"/>
            <ac:spMk id="2" creationId="{ABEA3573-A4B8-4C4B-A14B-A9D9426740FE}"/>
          </ac:spMkLst>
        </pc:spChg>
      </pc:sldChg>
      <pc:sldChg chg="modSp add mod">
        <pc:chgData name="Anupam Saraph" userId="95282e02c1497a3b" providerId="LiveId" clId="{DE3CE414-8A66-4360-AC71-8C1B394230EE}" dt="2020-06-20T11:28:54.309" v="214" actId="20577"/>
        <pc:sldMkLst>
          <pc:docMk/>
          <pc:sldMk cId="1569158220" sldId="269"/>
        </pc:sldMkLst>
        <pc:spChg chg="mod">
          <ac:chgData name="Anupam Saraph" userId="95282e02c1497a3b" providerId="LiveId" clId="{DE3CE414-8A66-4360-AC71-8C1B394230EE}" dt="2020-06-20T11:28:54.309" v="214" actId="20577"/>
          <ac:spMkLst>
            <pc:docMk/>
            <pc:sldMk cId="1569158220" sldId="269"/>
            <ac:spMk id="2" creationId="{ABEA3573-A4B8-4C4B-A14B-A9D9426740FE}"/>
          </ac:spMkLst>
        </pc:spChg>
      </pc:sldChg>
      <pc:sldChg chg="modSp add mod">
        <pc:chgData name="Anupam Saraph" userId="95282e02c1497a3b" providerId="LiveId" clId="{DE3CE414-8A66-4360-AC71-8C1B394230EE}" dt="2020-06-20T11:29:12.150" v="238" actId="20577"/>
        <pc:sldMkLst>
          <pc:docMk/>
          <pc:sldMk cId="4106236787" sldId="270"/>
        </pc:sldMkLst>
        <pc:spChg chg="mod">
          <ac:chgData name="Anupam Saraph" userId="95282e02c1497a3b" providerId="LiveId" clId="{DE3CE414-8A66-4360-AC71-8C1B394230EE}" dt="2020-06-20T11:29:12.150" v="238" actId="20577"/>
          <ac:spMkLst>
            <pc:docMk/>
            <pc:sldMk cId="4106236787" sldId="270"/>
            <ac:spMk id="2" creationId="{ABEA3573-A4B8-4C4B-A14B-A9D9426740FE}"/>
          </ac:spMkLst>
        </pc:spChg>
      </pc:sldChg>
      <pc:sldChg chg="addSp delSp modSp new mod setBg">
        <pc:chgData name="Anupam Saraph" userId="95282e02c1497a3b" providerId="LiveId" clId="{DE3CE414-8A66-4360-AC71-8C1B394230EE}" dt="2020-06-20T11:34:55.097" v="344" actId="20577"/>
        <pc:sldMkLst>
          <pc:docMk/>
          <pc:sldMk cId="3972227137" sldId="271"/>
        </pc:sldMkLst>
        <pc:spChg chg="add mod">
          <ac:chgData name="Anupam Saraph" userId="95282e02c1497a3b" providerId="LiveId" clId="{DE3CE414-8A66-4360-AC71-8C1B394230EE}" dt="2020-06-20T11:34:29.813" v="323" actId="554"/>
          <ac:spMkLst>
            <pc:docMk/>
            <pc:sldMk cId="3972227137" sldId="271"/>
            <ac:spMk id="8" creationId="{048EFB6F-408B-4089-A582-50ED8B079454}"/>
          </ac:spMkLst>
        </pc:spChg>
        <pc:spChg chg="add">
          <ac:chgData name="Anupam Saraph" userId="95282e02c1497a3b" providerId="LiveId" clId="{DE3CE414-8A66-4360-AC71-8C1B394230EE}" dt="2020-06-20T11:31:28.874" v="247" actId="26606"/>
          <ac:spMkLst>
            <pc:docMk/>
            <pc:sldMk cId="3972227137" sldId="271"/>
            <ac:spMk id="9" creationId="{A9F529C3-C941-49FD-8C67-82F134F64BDB}"/>
          </ac:spMkLst>
        </pc:spChg>
        <pc:spChg chg="add del">
          <ac:chgData name="Anupam Saraph" userId="95282e02c1497a3b" providerId="LiveId" clId="{DE3CE414-8A66-4360-AC71-8C1B394230EE}" dt="2020-06-20T11:31:04.448" v="244" actId="26606"/>
          <ac:spMkLst>
            <pc:docMk/>
            <pc:sldMk cId="3972227137" sldId="271"/>
            <ac:spMk id="10" creationId="{32BC26D8-82FB-445E-AA49-62A77D7C1EE0}"/>
          </ac:spMkLst>
        </pc:spChg>
        <pc:spChg chg="add del">
          <ac:chgData name="Anupam Saraph" userId="95282e02c1497a3b" providerId="LiveId" clId="{DE3CE414-8A66-4360-AC71-8C1B394230EE}" dt="2020-06-20T11:31:04.448" v="244" actId="26606"/>
          <ac:spMkLst>
            <pc:docMk/>
            <pc:sldMk cId="3972227137" sldId="271"/>
            <ac:spMk id="12" creationId="{CB44330D-EA18-4254-AA95-EB49948539B8}"/>
          </ac:spMkLst>
        </pc:spChg>
        <pc:spChg chg="add">
          <ac:chgData name="Anupam Saraph" userId="95282e02c1497a3b" providerId="LiveId" clId="{DE3CE414-8A66-4360-AC71-8C1B394230EE}" dt="2020-06-20T11:31:28.874" v="247" actId="26606"/>
          <ac:spMkLst>
            <pc:docMk/>
            <pc:sldMk cId="3972227137" sldId="271"/>
            <ac:spMk id="14" creationId="{20586029-32A0-47E5-9AEC-AE3ABA6B94D0}"/>
          </ac:spMkLst>
        </pc:spChg>
        <pc:spChg chg="add mod">
          <ac:chgData name="Anupam Saraph" userId="95282e02c1497a3b" providerId="LiveId" clId="{DE3CE414-8A66-4360-AC71-8C1B394230EE}" dt="2020-06-20T11:34:55.097" v="344" actId="20577"/>
          <ac:spMkLst>
            <pc:docMk/>
            <pc:sldMk cId="3972227137" sldId="271"/>
            <ac:spMk id="15" creationId="{70F45300-DC27-4BC9-B899-9DBDD327CEFC}"/>
          </ac:spMkLst>
        </pc:spChg>
        <pc:picChg chg="add del mod">
          <ac:chgData name="Anupam Saraph" userId="95282e02c1497a3b" providerId="LiveId" clId="{DE3CE414-8A66-4360-AC71-8C1B394230EE}" dt="2020-06-20T11:30:09.040" v="241" actId="931"/>
          <ac:picMkLst>
            <pc:docMk/>
            <pc:sldMk cId="3972227137" sldId="271"/>
            <ac:picMk id="3" creationId="{7E1C668A-8DDC-4978-B42D-DA459AC40FF1}"/>
          </ac:picMkLst>
        </pc:picChg>
        <pc:picChg chg="add mod ord">
          <ac:chgData name="Anupam Saraph" userId="95282e02c1497a3b" providerId="LiveId" clId="{DE3CE414-8A66-4360-AC71-8C1B394230EE}" dt="2020-06-20T11:31:28.874" v="247" actId="26606"/>
          <ac:picMkLst>
            <pc:docMk/>
            <pc:sldMk cId="3972227137" sldId="271"/>
            <ac:picMk id="5" creationId="{A9DC1AFA-523F-4904-ADDE-FD0A762CDF8C}"/>
          </ac:picMkLst>
        </pc:picChg>
        <pc:picChg chg="add mod">
          <ac:chgData name="Anupam Saraph" userId="95282e02c1497a3b" providerId="LiveId" clId="{DE3CE414-8A66-4360-AC71-8C1B394230EE}" dt="2020-06-20T11:31:28.874" v="247" actId="26606"/>
          <ac:picMkLst>
            <pc:docMk/>
            <pc:sldMk cId="3972227137" sldId="271"/>
            <ac:picMk id="7" creationId="{F7AEC247-010C-4AB1-825B-920DB1893151}"/>
          </ac:picMkLst>
        </pc:picChg>
        <pc:cxnChg chg="add">
          <ac:chgData name="Anupam Saraph" userId="95282e02c1497a3b" providerId="LiveId" clId="{DE3CE414-8A66-4360-AC71-8C1B394230EE}" dt="2020-06-20T11:31:28.874" v="247" actId="26606"/>
          <ac:cxnSpMkLst>
            <pc:docMk/>
            <pc:sldMk cId="3972227137" sldId="271"/>
            <ac:cxnSpMk id="16" creationId="{8C730EAB-A532-4295-A302-FB4B90DB9F5E}"/>
          </ac:cxnSpMkLst>
        </pc:cxnChg>
      </pc:sldChg>
      <pc:sldChg chg="modSp add">
        <pc:chgData name="Anupam Saraph" userId="95282e02c1497a3b" providerId="LiveId" clId="{DE3CE414-8A66-4360-AC71-8C1B394230EE}" dt="2020-06-20T11:35:46.536" v="347" actId="14826"/>
        <pc:sldMkLst>
          <pc:docMk/>
          <pc:sldMk cId="1265743024" sldId="272"/>
        </pc:sldMkLst>
        <pc:picChg chg="mod">
          <ac:chgData name="Anupam Saraph" userId="95282e02c1497a3b" providerId="LiveId" clId="{DE3CE414-8A66-4360-AC71-8C1B394230EE}" dt="2020-06-20T11:35:46.536" v="347" actId="14826"/>
          <ac:picMkLst>
            <pc:docMk/>
            <pc:sldMk cId="1265743024" sldId="272"/>
            <ac:picMk id="5" creationId="{A9DC1AFA-523F-4904-ADDE-FD0A762CDF8C}"/>
          </ac:picMkLst>
        </pc:picChg>
        <pc:picChg chg="mod">
          <ac:chgData name="Anupam Saraph" userId="95282e02c1497a3b" providerId="LiveId" clId="{DE3CE414-8A66-4360-AC71-8C1B394230EE}" dt="2020-06-20T11:35:25.232" v="346" actId="14826"/>
          <ac:picMkLst>
            <pc:docMk/>
            <pc:sldMk cId="1265743024" sldId="272"/>
            <ac:picMk id="7" creationId="{F7AEC247-010C-4AB1-825B-920DB1893151}"/>
          </ac:picMkLst>
        </pc:picChg>
      </pc:sldChg>
      <pc:sldChg chg="modSp add">
        <pc:chgData name="Anupam Saraph" userId="95282e02c1497a3b" providerId="LiveId" clId="{DE3CE414-8A66-4360-AC71-8C1B394230EE}" dt="2020-06-20T11:36:31.459" v="350" actId="14826"/>
        <pc:sldMkLst>
          <pc:docMk/>
          <pc:sldMk cId="366814502" sldId="273"/>
        </pc:sldMkLst>
        <pc:picChg chg="mod">
          <ac:chgData name="Anupam Saraph" userId="95282e02c1497a3b" providerId="LiveId" clId="{DE3CE414-8A66-4360-AC71-8C1B394230EE}" dt="2020-06-20T11:36:31.459" v="350" actId="14826"/>
          <ac:picMkLst>
            <pc:docMk/>
            <pc:sldMk cId="366814502" sldId="273"/>
            <ac:picMk id="5" creationId="{A9DC1AFA-523F-4904-ADDE-FD0A762CDF8C}"/>
          </ac:picMkLst>
        </pc:picChg>
        <pc:picChg chg="mod">
          <ac:chgData name="Anupam Saraph" userId="95282e02c1497a3b" providerId="LiveId" clId="{DE3CE414-8A66-4360-AC71-8C1B394230EE}" dt="2020-06-20T11:36:17.831" v="349" actId="14826"/>
          <ac:picMkLst>
            <pc:docMk/>
            <pc:sldMk cId="366814502" sldId="273"/>
            <ac:picMk id="7" creationId="{F7AEC247-010C-4AB1-825B-920DB1893151}"/>
          </ac:picMkLst>
        </pc:picChg>
      </pc:sldChg>
      <pc:sldChg chg="modSp add">
        <pc:chgData name="Anupam Saraph" userId="95282e02c1497a3b" providerId="LiveId" clId="{DE3CE414-8A66-4360-AC71-8C1B394230EE}" dt="2020-06-20T11:37:26.313" v="353" actId="14826"/>
        <pc:sldMkLst>
          <pc:docMk/>
          <pc:sldMk cId="3978995786" sldId="274"/>
        </pc:sldMkLst>
        <pc:picChg chg="mod">
          <ac:chgData name="Anupam Saraph" userId="95282e02c1497a3b" providerId="LiveId" clId="{DE3CE414-8A66-4360-AC71-8C1B394230EE}" dt="2020-06-20T11:37:26.313" v="353" actId="14826"/>
          <ac:picMkLst>
            <pc:docMk/>
            <pc:sldMk cId="3978995786" sldId="274"/>
            <ac:picMk id="5" creationId="{A9DC1AFA-523F-4904-ADDE-FD0A762CDF8C}"/>
          </ac:picMkLst>
        </pc:picChg>
        <pc:picChg chg="mod">
          <ac:chgData name="Anupam Saraph" userId="95282e02c1497a3b" providerId="LiveId" clId="{DE3CE414-8A66-4360-AC71-8C1B394230EE}" dt="2020-06-20T11:37:02.315" v="352" actId="14826"/>
          <ac:picMkLst>
            <pc:docMk/>
            <pc:sldMk cId="3978995786" sldId="274"/>
            <ac:picMk id="7" creationId="{F7AEC247-010C-4AB1-825B-920DB1893151}"/>
          </ac:picMkLst>
        </pc:picChg>
      </pc:sldChg>
      <pc:sldChg chg="modSp add">
        <pc:chgData name="Anupam Saraph" userId="95282e02c1497a3b" providerId="LiveId" clId="{DE3CE414-8A66-4360-AC71-8C1B394230EE}" dt="2020-06-20T11:38:15.114" v="356" actId="14826"/>
        <pc:sldMkLst>
          <pc:docMk/>
          <pc:sldMk cId="4128339039" sldId="275"/>
        </pc:sldMkLst>
        <pc:picChg chg="mod">
          <ac:chgData name="Anupam Saraph" userId="95282e02c1497a3b" providerId="LiveId" clId="{DE3CE414-8A66-4360-AC71-8C1B394230EE}" dt="2020-06-20T11:38:15.114" v="356" actId="14826"/>
          <ac:picMkLst>
            <pc:docMk/>
            <pc:sldMk cId="4128339039" sldId="275"/>
            <ac:picMk id="5" creationId="{A9DC1AFA-523F-4904-ADDE-FD0A762CDF8C}"/>
          </ac:picMkLst>
        </pc:picChg>
        <pc:picChg chg="mod">
          <ac:chgData name="Anupam Saraph" userId="95282e02c1497a3b" providerId="LiveId" clId="{DE3CE414-8A66-4360-AC71-8C1B394230EE}" dt="2020-06-20T11:37:55.438" v="355" actId="14826"/>
          <ac:picMkLst>
            <pc:docMk/>
            <pc:sldMk cId="4128339039" sldId="275"/>
            <ac:picMk id="7" creationId="{F7AEC247-010C-4AB1-825B-920DB1893151}"/>
          </ac:picMkLst>
        </pc:picChg>
      </pc:sldChg>
      <pc:sldChg chg="modSp add mod">
        <pc:chgData name="Anupam Saraph" userId="95282e02c1497a3b" providerId="LiveId" clId="{DE3CE414-8A66-4360-AC71-8C1B394230EE}" dt="2020-06-20T11:38:50.056" v="360" actId="14826"/>
        <pc:sldMkLst>
          <pc:docMk/>
          <pc:sldMk cId="3160637345" sldId="276"/>
        </pc:sldMkLst>
        <pc:picChg chg="mod">
          <ac:chgData name="Anupam Saraph" userId="95282e02c1497a3b" providerId="LiveId" clId="{DE3CE414-8A66-4360-AC71-8C1B394230EE}" dt="2020-06-20T11:38:50.056" v="360" actId="14826"/>
          <ac:picMkLst>
            <pc:docMk/>
            <pc:sldMk cId="3160637345" sldId="276"/>
            <ac:picMk id="5" creationId="{A9DC1AFA-523F-4904-ADDE-FD0A762CDF8C}"/>
          </ac:picMkLst>
        </pc:picChg>
        <pc:picChg chg="mod">
          <ac:chgData name="Anupam Saraph" userId="95282e02c1497a3b" providerId="LiveId" clId="{DE3CE414-8A66-4360-AC71-8C1B394230EE}" dt="2020-06-20T11:38:36.269" v="358" actId="14826"/>
          <ac:picMkLst>
            <pc:docMk/>
            <pc:sldMk cId="3160637345" sldId="276"/>
            <ac:picMk id="7" creationId="{F7AEC247-010C-4AB1-825B-920DB1893151}"/>
          </ac:picMkLst>
        </pc:picChg>
      </pc:sldChg>
      <pc:sldChg chg="new del">
        <pc:chgData name="Anupam Saraph" userId="95282e02c1497a3b" providerId="LiveId" clId="{DE3CE414-8A66-4360-AC71-8C1B394230EE}" dt="2020-06-20T11:40:53.770" v="362" actId="680"/>
        <pc:sldMkLst>
          <pc:docMk/>
          <pc:sldMk cId="778980749" sldId="277"/>
        </pc:sldMkLst>
      </pc:sldChg>
      <pc:sldChg chg="addSp delSp modSp new mod ord setBg">
        <pc:chgData name="Anupam Saraph" userId="95282e02c1497a3b" providerId="LiveId" clId="{DE3CE414-8A66-4360-AC71-8C1B394230EE}" dt="2020-06-20T11:42:43.771" v="371"/>
        <pc:sldMkLst>
          <pc:docMk/>
          <pc:sldMk cId="3075382511" sldId="277"/>
        </pc:sldMkLst>
        <pc:spChg chg="add del">
          <ac:chgData name="Anupam Saraph" userId="95282e02c1497a3b" providerId="LiveId" clId="{DE3CE414-8A66-4360-AC71-8C1B394230EE}" dt="2020-06-20T11:42:10.769" v="366" actId="26606"/>
          <ac:spMkLst>
            <pc:docMk/>
            <pc:sldMk cId="3075382511" sldId="277"/>
            <ac:spMk id="7" creationId="{F3060C83-F051-4F0E-ABAD-AA0DFC48B218}"/>
          </ac:spMkLst>
        </pc:spChg>
        <pc:spChg chg="add del">
          <ac:chgData name="Anupam Saraph" userId="95282e02c1497a3b" providerId="LiveId" clId="{DE3CE414-8A66-4360-AC71-8C1B394230EE}" dt="2020-06-20T11:42:10.769" v="366" actId="26606"/>
          <ac:spMkLst>
            <pc:docMk/>
            <pc:sldMk cId="3075382511" sldId="277"/>
            <ac:spMk id="9" creationId="{83C98ABE-055B-441F-B07E-44F97F083C39}"/>
          </ac:spMkLst>
        </pc:spChg>
        <pc:spChg chg="add del">
          <ac:chgData name="Anupam Saraph" userId="95282e02c1497a3b" providerId="LiveId" clId="{DE3CE414-8A66-4360-AC71-8C1B394230EE}" dt="2020-06-20T11:42:10.769" v="366" actId="26606"/>
          <ac:spMkLst>
            <pc:docMk/>
            <pc:sldMk cId="3075382511" sldId="277"/>
            <ac:spMk id="11" creationId="{29FDB030-9B49-4CED-8CCD-4D99382388AC}"/>
          </ac:spMkLst>
        </pc:spChg>
        <pc:spChg chg="add del">
          <ac:chgData name="Anupam Saraph" userId="95282e02c1497a3b" providerId="LiveId" clId="{DE3CE414-8A66-4360-AC71-8C1B394230EE}" dt="2020-06-20T11:42:10.769" v="366" actId="26606"/>
          <ac:spMkLst>
            <pc:docMk/>
            <pc:sldMk cId="3075382511" sldId="277"/>
            <ac:spMk id="13" creationId="{3783CA14-24A1-485C-8B30-D6A5D87987AD}"/>
          </ac:spMkLst>
        </pc:spChg>
        <pc:spChg chg="add del">
          <ac:chgData name="Anupam Saraph" userId="95282e02c1497a3b" providerId="LiveId" clId="{DE3CE414-8A66-4360-AC71-8C1B394230EE}" dt="2020-06-20T11:42:10.769" v="366" actId="26606"/>
          <ac:spMkLst>
            <pc:docMk/>
            <pc:sldMk cId="3075382511" sldId="277"/>
            <ac:spMk id="15" creationId="{9A97C86A-04D6-40F7-AE84-31AB43E6A846}"/>
          </ac:spMkLst>
        </pc:spChg>
        <pc:spChg chg="add del">
          <ac:chgData name="Anupam Saraph" userId="95282e02c1497a3b" providerId="LiveId" clId="{DE3CE414-8A66-4360-AC71-8C1B394230EE}" dt="2020-06-20T11:42:10.769" v="366" actId="26606"/>
          <ac:spMkLst>
            <pc:docMk/>
            <pc:sldMk cId="3075382511" sldId="277"/>
            <ac:spMk id="17" creationId="{FF9F2414-84E8-453E-B1F3-389FDE8192D9}"/>
          </ac:spMkLst>
        </pc:spChg>
        <pc:spChg chg="add del">
          <ac:chgData name="Anupam Saraph" userId="95282e02c1497a3b" providerId="LiveId" clId="{DE3CE414-8A66-4360-AC71-8C1B394230EE}" dt="2020-06-20T11:42:10.769" v="366" actId="26606"/>
          <ac:spMkLst>
            <pc:docMk/>
            <pc:sldMk cId="3075382511" sldId="277"/>
            <ac:spMk id="19" creationId="{3ECA69A1-7536-43AC-85EF-C7106179F5ED}"/>
          </ac:spMkLst>
        </pc:spChg>
        <pc:spChg chg="add del">
          <ac:chgData name="Anupam Saraph" userId="95282e02c1497a3b" providerId="LiveId" clId="{DE3CE414-8A66-4360-AC71-8C1B394230EE}" dt="2020-06-20T11:42:20.531" v="368" actId="26606"/>
          <ac:spMkLst>
            <pc:docMk/>
            <pc:sldMk cId="3075382511" sldId="277"/>
            <ac:spMk id="21" creationId="{32BC26D8-82FB-445E-AA49-62A77D7C1EE0}"/>
          </ac:spMkLst>
        </pc:spChg>
        <pc:spChg chg="add del">
          <ac:chgData name="Anupam Saraph" userId="95282e02c1497a3b" providerId="LiveId" clId="{DE3CE414-8A66-4360-AC71-8C1B394230EE}" dt="2020-06-20T11:42:20.531" v="368" actId="26606"/>
          <ac:spMkLst>
            <pc:docMk/>
            <pc:sldMk cId="3075382511" sldId="277"/>
            <ac:spMk id="22" creationId="{CB44330D-EA18-4254-AA95-EB49948539B8}"/>
          </ac:spMkLst>
        </pc:spChg>
        <pc:graphicFrameChg chg="add mod modGraphic">
          <ac:chgData name="Anupam Saraph" userId="95282e02c1497a3b" providerId="LiveId" clId="{DE3CE414-8A66-4360-AC71-8C1B394230EE}" dt="2020-06-20T11:42:20.634" v="369" actId="26606"/>
          <ac:graphicFrameMkLst>
            <pc:docMk/>
            <pc:sldMk cId="3075382511" sldId="277"/>
            <ac:graphicFrameMk id="2" creationId="{D2B762BB-099C-4AC1-A8EA-D3250C4A64DA}"/>
          </ac:graphicFrameMkLst>
        </pc:graphicFrameChg>
      </pc:sldChg>
      <pc:sldChg chg="addSp modSp add mod ord">
        <pc:chgData name="Anupam Saraph" userId="95282e02c1497a3b" providerId="LiveId" clId="{DE3CE414-8A66-4360-AC71-8C1B394230EE}" dt="2020-06-20T13:00:03.541" v="1309" actId="20577"/>
        <pc:sldMkLst>
          <pc:docMk/>
          <pc:sldMk cId="994696125" sldId="278"/>
        </pc:sldMkLst>
        <pc:spChg chg="add mod">
          <ac:chgData name="Anupam Saraph" userId="95282e02c1497a3b" providerId="LiveId" clId="{DE3CE414-8A66-4360-AC71-8C1B394230EE}" dt="2020-06-20T13:00:03.541" v="1309" actId="20577"/>
          <ac:spMkLst>
            <pc:docMk/>
            <pc:sldMk cId="994696125" sldId="278"/>
            <ac:spMk id="3" creationId="{A5FD3F3A-6EB1-4DBE-8B9E-D746CC55B277}"/>
          </ac:spMkLst>
        </pc:spChg>
        <pc:graphicFrameChg chg="mod modGraphic">
          <ac:chgData name="Anupam Saraph" userId="95282e02c1497a3b" providerId="LiveId" clId="{DE3CE414-8A66-4360-AC71-8C1B394230EE}" dt="2020-06-20T12:59:26.195" v="1285" actId="1035"/>
          <ac:graphicFrameMkLst>
            <pc:docMk/>
            <pc:sldMk cId="994696125" sldId="278"/>
            <ac:graphicFrameMk id="2" creationId="{D2B762BB-099C-4AC1-A8EA-D3250C4A64DA}"/>
          </ac:graphicFrameMkLst>
        </pc:graphicFrameChg>
      </pc:sldChg>
      <pc:sldChg chg="addSp delSp modSp new mod setBg">
        <pc:chgData name="Anupam Saraph" userId="95282e02c1497a3b" providerId="LiveId" clId="{DE3CE414-8A66-4360-AC71-8C1B394230EE}" dt="2020-06-20T11:47:28.540" v="392" actId="12788"/>
        <pc:sldMkLst>
          <pc:docMk/>
          <pc:sldMk cId="4294763905" sldId="279"/>
        </pc:sldMkLst>
        <pc:spChg chg="add mod">
          <ac:chgData name="Anupam Saraph" userId="95282e02c1497a3b" providerId="LiveId" clId="{DE3CE414-8A66-4360-AC71-8C1B394230EE}" dt="2020-06-20T11:46:45.912" v="389" actId="404"/>
          <ac:spMkLst>
            <pc:docMk/>
            <pc:sldMk cId="4294763905" sldId="279"/>
            <ac:spMk id="3" creationId="{162A2232-7CFC-49E1-A915-FFCAF1B61A30}"/>
          </ac:spMkLst>
        </pc:spChg>
        <pc:spChg chg="add del">
          <ac:chgData name="Anupam Saraph" userId="95282e02c1497a3b" providerId="LiveId" clId="{DE3CE414-8A66-4360-AC71-8C1B394230EE}" dt="2020-06-20T11:44:37.820" v="378" actId="26606"/>
          <ac:spMkLst>
            <pc:docMk/>
            <pc:sldMk cId="4294763905" sldId="279"/>
            <ac:spMk id="7" creationId="{F3060C83-F051-4F0E-ABAD-AA0DFC48B218}"/>
          </ac:spMkLst>
        </pc:spChg>
        <pc:spChg chg="add del">
          <ac:chgData name="Anupam Saraph" userId="95282e02c1497a3b" providerId="LiveId" clId="{DE3CE414-8A66-4360-AC71-8C1B394230EE}" dt="2020-06-20T11:44:37.820" v="378" actId="26606"/>
          <ac:spMkLst>
            <pc:docMk/>
            <pc:sldMk cId="4294763905" sldId="279"/>
            <ac:spMk id="9" creationId="{83C98ABE-055B-441F-B07E-44F97F083C39}"/>
          </ac:spMkLst>
        </pc:spChg>
        <pc:spChg chg="add del">
          <ac:chgData name="Anupam Saraph" userId="95282e02c1497a3b" providerId="LiveId" clId="{DE3CE414-8A66-4360-AC71-8C1B394230EE}" dt="2020-06-20T11:44:37.820" v="378" actId="26606"/>
          <ac:spMkLst>
            <pc:docMk/>
            <pc:sldMk cId="4294763905" sldId="279"/>
            <ac:spMk id="11" creationId="{29FDB030-9B49-4CED-8CCD-4D99382388AC}"/>
          </ac:spMkLst>
        </pc:spChg>
        <pc:spChg chg="add del">
          <ac:chgData name="Anupam Saraph" userId="95282e02c1497a3b" providerId="LiveId" clId="{DE3CE414-8A66-4360-AC71-8C1B394230EE}" dt="2020-06-20T11:44:37.820" v="378" actId="26606"/>
          <ac:spMkLst>
            <pc:docMk/>
            <pc:sldMk cId="4294763905" sldId="279"/>
            <ac:spMk id="13" creationId="{3783CA14-24A1-485C-8B30-D6A5D87987AD}"/>
          </ac:spMkLst>
        </pc:spChg>
        <pc:spChg chg="add del">
          <ac:chgData name="Anupam Saraph" userId="95282e02c1497a3b" providerId="LiveId" clId="{DE3CE414-8A66-4360-AC71-8C1B394230EE}" dt="2020-06-20T11:44:37.820" v="378" actId="26606"/>
          <ac:spMkLst>
            <pc:docMk/>
            <pc:sldMk cId="4294763905" sldId="279"/>
            <ac:spMk id="15" creationId="{9A97C86A-04D6-40F7-AE84-31AB43E6A846}"/>
          </ac:spMkLst>
        </pc:spChg>
        <pc:spChg chg="add del">
          <ac:chgData name="Anupam Saraph" userId="95282e02c1497a3b" providerId="LiveId" clId="{DE3CE414-8A66-4360-AC71-8C1B394230EE}" dt="2020-06-20T11:44:37.820" v="378" actId="26606"/>
          <ac:spMkLst>
            <pc:docMk/>
            <pc:sldMk cId="4294763905" sldId="279"/>
            <ac:spMk id="17" creationId="{FF9F2414-84E8-453E-B1F3-389FDE8192D9}"/>
          </ac:spMkLst>
        </pc:spChg>
        <pc:spChg chg="add del">
          <ac:chgData name="Anupam Saraph" userId="95282e02c1497a3b" providerId="LiveId" clId="{DE3CE414-8A66-4360-AC71-8C1B394230EE}" dt="2020-06-20T11:44:37.820" v="378" actId="26606"/>
          <ac:spMkLst>
            <pc:docMk/>
            <pc:sldMk cId="4294763905" sldId="279"/>
            <ac:spMk id="19" creationId="{3ECA69A1-7536-43AC-85EF-C7106179F5ED}"/>
          </ac:spMkLst>
        </pc:spChg>
        <pc:spChg chg="add del">
          <ac:chgData name="Anupam Saraph" userId="95282e02c1497a3b" providerId="LiveId" clId="{DE3CE414-8A66-4360-AC71-8C1B394230EE}" dt="2020-06-20T11:46:28.557" v="386" actId="26606"/>
          <ac:spMkLst>
            <pc:docMk/>
            <pc:sldMk cId="4294763905" sldId="279"/>
            <ac:spMk id="21" creationId="{32BC26D8-82FB-445E-AA49-62A77D7C1EE0}"/>
          </ac:spMkLst>
        </pc:spChg>
        <pc:spChg chg="add del">
          <ac:chgData name="Anupam Saraph" userId="95282e02c1497a3b" providerId="LiveId" clId="{DE3CE414-8A66-4360-AC71-8C1B394230EE}" dt="2020-06-20T11:46:28.557" v="386" actId="26606"/>
          <ac:spMkLst>
            <pc:docMk/>
            <pc:sldMk cId="4294763905" sldId="279"/>
            <ac:spMk id="22" creationId="{CB44330D-EA18-4254-AA95-EB49948539B8}"/>
          </ac:spMkLst>
        </pc:spChg>
        <pc:graphicFrameChg chg="add mod ord modGraphic">
          <ac:chgData name="Anupam Saraph" userId="95282e02c1497a3b" providerId="LiveId" clId="{DE3CE414-8A66-4360-AC71-8C1B394230EE}" dt="2020-06-20T11:47:28.540" v="392" actId="12788"/>
          <ac:graphicFrameMkLst>
            <pc:docMk/>
            <pc:sldMk cId="4294763905" sldId="279"/>
            <ac:graphicFrameMk id="2" creationId="{ACB27355-31D9-4590-A30A-13C20F635C1E}"/>
          </ac:graphicFrameMkLst>
        </pc:graphicFrameChg>
      </pc:sldChg>
      <pc:sldChg chg="addSp delSp modSp add mod">
        <pc:chgData name="Anupam Saraph" userId="95282e02c1497a3b" providerId="LiveId" clId="{DE3CE414-8A66-4360-AC71-8C1B394230EE}" dt="2020-06-20T11:51:31.901" v="424" actId="20577"/>
        <pc:sldMkLst>
          <pc:docMk/>
          <pc:sldMk cId="382300686" sldId="280"/>
        </pc:sldMkLst>
        <pc:spChg chg="mod">
          <ac:chgData name="Anupam Saraph" userId="95282e02c1497a3b" providerId="LiveId" clId="{DE3CE414-8A66-4360-AC71-8C1B394230EE}" dt="2020-06-20T11:51:31.901" v="424" actId="20577"/>
          <ac:spMkLst>
            <pc:docMk/>
            <pc:sldMk cId="382300686" sldId="280"/>
            <ac:spMk id="3" creationId="{162A2232-7CFC-49E1-A915-FFCAF1B61A30}"/>
          </ac:spMkLst>
        </pc:spChg>
        <pc:spChg chg="add del">
          <ac:chgData name="Anupam Saraph" userId="95282e02c1497a3b" providerId="LiveId" clId="{DE3CE414-8A66-4360-AC71-8C1B394230EE}" dt="2020-06-20T11:50:10.698" v="404" actId="26606"/>
          <ac:spMkLst>
            <pc:docMk/>
            <pc:sldMk cId="382300686" sldId="280"/>
            <ac:spMk id="9" creationId="{A4AC5506-6312-4701-8D3C-40187889A947}"/>
          </ac:spMkLst>
        </pc:spChg>
        <pc:graphicFrameChg chg="del modGraphic">
          <ac:chgData name="Anupam Saraph" userId="95282e02c1497a3b" providerId="LiveId" clId="{DE3CE414-8A66-4360-AC71-8C1B394230EE}" dt="2020-06-20T11:49:02.826" v="399" actId="478"/>
          <ac:graphicFrameMkLst>
            <pc:docMk/>
            <pc:sldMk cId="382300686" sldId="280"/>
            <ac:graphicFrameMk id="2" creationId="{ACB27355-31D9-4590-A30A-13C20F635C1E}"/>
          </ac:graphicFrameMkLst>
        </pc:graphicFrameChg>
        <pc:graphicFrameChg chg="add mod modGraphic">
          <ac:chgData name="Anupam Saraph" userId="95282e02c1497a3b" providerId="LiveId" clId="{DE3CE414-8A66-4360-AC71-8C1B394230EE}" dt="2020-06-20T11:50:10.698" v="404" actId="26606"/>
          <ac:graphicFrameMkLst>
            <pc:docMk/>
            <pc:sldMk cId="382300686" sldId="280"/>
            <ac:graphicFrameMk id="4" creationId="{C4A54232-7AEE-4D88-971B-0C56BC58D7E2}"/>
          </ac:graphicFrameMkLst>
        </pc:graphicFrameChg>
      </pc:sldChg>
      <pc:sldChg chg="addSp delSp modSp add mod setBg">
        <pc:chgData name="Anupam Saraph" userId="95282e02c1497a3b" providerId="LiveId" clId="{DE3CE414-8A66-4360-AC71-8C1B394230EE}" dt="2020-06-20T12:02:02.017" v="482" actId="20577"/>
        <pc:sldMkLst>
          <pc:docMk/>
          <pc:sldMk cId="1088489549" sldId="281"/>
        </pc:sldMkLst>
        <pc:spChg chg="add del mod">
          <ac:chgData name="Anupam Saraph" userId="95282e02c1497a3b" providerId="LiveId" clId="{DE3CE414-8A66-4360-AC71-8C1B394230EE}" dt="2020-06-20T12:02:02.017" v="482" actId="20577"/>
          <ac:spMkLst>
            <pc:docMk/>
            <pc:sldMk cId="1088489549" sldId="281"/>
            <ac:spMk id="3" creationId="{162A2232-7CFC-49E1-A915-FFCAF1B61A30}"/>
          </ac:spMkLst>
        </pc:spChg>
        <pc:spChg chg="add del">
          <ac:chgData name="Anupam Saraph" userId="95282e02c1497a3b" providerId="LiveId" clId="{DE3CE414-8A66-4360-AC71-8C1B394230EE}" dt="2020-06-20T11:57:42.025" v="445" actId="26606"/>
          <ac:spMkLst>
            <pc:docMk/>
            <pc:sldMk cId="1088489549" sldId="281"/>
            <ac:spMk id="9" creationId="{A4AC5506-6312-4701-8D3C-40187889A947}"/>
          </ac:spMkLst>
        </pc:spChg>
        <pc:graphicFrameChg chg="del">
          <ac:chgData name="Anupam Saraph" userId="95282e02c1497a3b" providerId="LiveId" clId="{DE3CE414-8A66-4360-AC71-8C1B394230EE}" dt="2020-06-20T11:53:21.251" v="436" actId="478"/>
          <ac:graphicFrameMkLst>
            <pc:docMk/>
            <pc:sldMk cId="1088489549" sldId="281"/>
            <ac:graphicFrameMk id="2" creationId="{ACB27355-31D9-4590-A30A-13C20F635C1E}"/>
          </ac:graphicFrameMkLst>
        </pc:graphicFrameChg>
        <pc:graphicFrameChg chg="add del mod modGraphic">
          <ac:chgData name="Anupam Saraph" userId="95282e02c1497a3b" providerId="LiveId" clId="{DE3CE414-8A66-4360-AC71-8C1B394230EE}" dt="2020-06-20T11:57:49.797" v="446"/>
          <ac:graphicFrameMkLst>
            <pc:docMk/>
            <pc:sldMk cId="1088489549" sldId="281"/>
            <ac:graphicFrameMk id="4" creationId="{97AAF589-08B6-442F-B441-4EF92DCECCB7}"/>
          </ac:graphicFrameMkLst>
        </pc:graphicFrameChg>
        <pc:graphicFrameChg chg="add mod modGraphic">
          <ac:chgData name="Anupam Saraph" userId="95282e02c1497a3b" providerId="LiveId" clId="{DE3CE414-8A66-4360-AC71-8C1B394230EE}" dt="2020-06-20T11:59:19.176" v="452" actId="12788"/>
          <ac:graphicFrameMkLst>
            <pc:docMk/>
            <pc:sldMk cId="1088489549" sldId="281"/>
            <ac:graphicFrameMk id="5" creationId="{0C57F07F-D4F2-4865-8E9F-E3831129444F}"/>
          </ac:graphicFrameMkLst>
        </pc:graphicFrameChg>
      </pc:sldChg>
      <pc:sldChg chg="add del">
        <pc:chgData name="Anupam Saraph" userId="95282e02c1497a3b" providerId="LiveId" clId="{DE3CE414-8A66-4360-AC71-8C1B394230EE}" dt="2020-06-20T11:52:19.468" v="426" actId="2696"/>
        <pc:sldMkLst>
          <pc:docMk/>
          <pc:sldMk cId="3738607391" sldId="281"/>
        </pc:sldMkLst>
      </pc:sldChg>
      <pc:sldChg chg="add del">
        <pc:chgData name="Anupam Saraph" userId="95282e02c1497a3b" providerId="LiveId" clId="{DE3CE414-8A66-4360-AC71-8C1B394230EE}" dt="2020-06-20T11:52:19.468" v="426" actId="2696"/>
        <pc:sldMkLst>
          <pc:docMk/>
          <pc:sldMk cId="2637025852" sldId="282"/>
        </pc:sldMkLst>
      </pc:sldChg>
      <pc:sldChg chg="addSp delSp modSp add mod setBg">
        <pc:chgData name="Anupam Saraph" userId="95282e02c1497a3b" providerId="LiveId" clId="{DE3CE414-8A66-4360-AC71-8C1B394230EE}" dt="2020-06-20T12:01:52.910" v="481" actId="20577"/>
        <pc:sldMkLst>
          <pc:docMk/>
          <pc:sldMk cId="2867330516" sldId="282"/>
        </pc:sldMkLst>
        <pc:spChg chg="mod">
          <ac:chgData name="Anupam Saraph" userId="95282e02c1497a3b" providerId="LiveId" clId="{DE3CE414-8A66-4360-AC71-8C1B394230EE}" dt="2020-06-20T12:01:52.910" v="481" actId="20577"/>
          <ac:spMkLst>
            <pc:docMk/>
            <pc:sldMk cId="2867330516" sldId="282"/>
            <ac:spMk id="3" creationId="{162A2232-7CFC-49E1-A915-FFCAF1B61A30}"/>
          </ac:spMkLst>
        </pc:spChg>
        <pc:graphicFrameChg chg="add del mod">
          <ac:chgData name="Anupam Saraph" userId="95282e02c1497a3b" providerId="LiveId" clId="{DE3CE414-8A66-4360-AC71-8C1B394230EE}" dt="2020-06-20T12:00:27.632" v="457"/>
          <ac:graphicFrameMkLst>
            <pc:docMk/>
            <pc:sldMk cId="2867330516" sldId="282"/>
            <ac:graphicFrameMk id="2" creationId="{EA37BA34-D710-435F-ABE6-D07209A021E8}"/>
          </ac:graphicFrameMkLst>
        </pc:graphicFrameChg>
        <pc:graphicFrameChg chg="del">
          <ac:chgData name="Anupam Saraph" userId="95282e02c1497a3b" providerId="LiveId" clId="{DE3CE414-8A66-4360-AC71-8C1B394230EE}" dt="2020-06-20T11:59:54.508" v="453" actId="478"/>
          <ac:graphicFrameMkLst>
            <pc:docMk/>
            <pc:sldMk cId="2867330516" sldId="282"/>
            <ac:graphicFrameMk id="4" creationId="{C4A54232-7AEE-4D88-971B-0C56BC58D7E2}"/>
          </ac:graphicFrameMkLst>
        </pc:graphicFrameChg>
        <pc:graphicFrameChg chg="add mod modGraphic">
          <ac:chgData name="Anupam Saraph" userId="95282e02c1497a3b" providerId="LiveId" clId="{DE3CE414-8A66-4360-AC71-8C1B394230EE}" dt="2020-06-20T12:00:35.993" v="459" actId="26606"/>
          <ac:graphicFrameMkLst>
            <pc:docMk/>
            <pc:sldMk cId="2867330516" sldId="282"/>
            <ac:graphicFrameMk id="5" creationId="{68B33D03-F136-4793-ABDD-B65EB930C2A4}"/>
          </ac:graphicFrameMkLst>
        </pc:graphicFrameChg>
      </pc:sldChg>
      <pc:sldChg chg="addSp delSp modSp add mod setBg">
        <pc:chgData name="Anupam Saraph" userId="95282e02c1497a3b" providerId="LiveId" clId="{DE3CE414-8A66-4360-AC71-8C1B394230EE}" dt="2020-06-20T12:03:02.816" v="489" actId="26606"/>
        <pc:sldMkLst>
          <pc:docMk/>
          <pc:sldMk cId="943150874" sldId="283"/>
        </pc:sldMkLst>
        <pc:spChg chg="mod">
          <ac:chgData name="Anupam Saraph" userId="95282e02c1497a3b" providerId="LiveId" clId="{DE3CE414-8A66-4360-AC71-8C1B394230EE}" dt="2020-06-20T12:03:02.816" v="489" actId="26606"/>
          <ac:spMkLst>
            <pc:docMk/>
            <pc:sldMk cId="943150874" sldId="283"/>
            <ac:spMk id="3" creationId="{162A2232-7CFC-49E1-A915-FFCAF1B61A30}"/>
          </ac:spMkLst>
        </pc:spChg>
        <pc:graphicFrameChg chg="del">
          <ac:chgData name="Anupam Saraph" userId="95282e02c1497a3b" providerId="LiveId" clId="{DE3CE414-8A66-4360-AC71-8C1B394230EE}" dt="2020-06-20T12:02:12.211" v="483" actId="478"/>
          <ac:graphicFrameMkLst>
            <pc:docMk/>
            <pc:sldMk cId="943150874" sldId="283"/>
            <ac:graphicFrameMk id="2" creationId="{ACB27355-31D9-4590-A30A-13C20F635C1E}"/>
          </ac:graphicFrameMkLst>
        </pc:graphicFrameChg>
        <pc:graphicFrameChg chg="add del mod">
          <ac:chgData name="Anupam Saraph" userId="95282e02c1497a3b" providerId="LiveId" clId="{DE3CE414-8A66-4360-AC71-8C1B394230EE}" dt="2020-06-20T12:02:51.451" v="487"/>
          <ac:graphicFrameMkLst>
            <pc:docMk/>
            <pc:sldMk cId="943150874" sldId="283"/>
            <ac:graphicFrameMk id="4" creationId="{F6728F02-EFE4-4E35-B735-1BE2F4E0C389}"/>
          </ac:graphicFrameMkLst>
        </pc:graphicFrameChg>
        <pc:graphicFrameChg chg="add mod modGraphic">
          <ac:chgData name="Anupam Saraph" userId="95282e02c1497a3b" providerId="LiveId" clId="{DE3CE414-8A66-4360-AC71-8C1B394230EE}" dt="2020-06-20T12:03:02.816" v="489" actId="26606"/>
          <ac:graphicFrameMkLst>
            <pc:docMk/>
            <pc:sldMk cId="943150874" sldId="283"/>
            <ac:graphicFrameMk id="5" creationId="{BD4690E1-95AD-42FD-97DB-B8F0E16D1D6A}"/>
          </ac:graphicFrameMkLst>
        </pc:graphicFrameChg>
      </pc:sldChg>
      <pc:sldChg chg="addSp delSp modSp add mod setBg">
        <pc:chgData name="Anupam Saraph" userId="95282e02c1497a3b" providerId="LiveId" clId="{DE3CE414-8A66-4360-AC71-8C1B394230EE}" dt="2020-06-20T12:04:21.808" v="510" actId="26606"/>
        <pc:sldMkLst>
          <pc:docMk/>
          <pc:sldMk cId="868710412" sldId="284"/>
        </pc:sldMkLst>
        <pc:spChg chg="mod">
          <ac:chgData name="Anupam Saraph" userId="95282e02c1497a3b" providerId="LiveId" clId="{DE3CE414-8A66-4360-AC71-8C1B394230EE}" dt="2020-06-20T12:04:21.808" v="510" actId="26606"/>
          <ac:spMkLst>
            <pc:docMk/>
            <pc:sldMk cId="868710412" sldId="284"/>
            <ac:spMk id="3" creationId="{162A2232-7CFC-49E1-A915-FFCAF1B61A30}"/>
          </ac:spMkLst>
        </pc:spChg>
        <pc:graphicFrameChg chg="add del mod">
          <ac:chgData name="Anupam Saraph" userId="95282e02c1497a3b" providerId="LiveId" clId="{DE3CE414-8A66-4360-AC71-8C1B394230EE}" dt="2020-06-20T12:04:00.773" v="506"/>
          <ac:graphicFrameMkLst>
            <pc:docMk/>
            <pc:sldMk cId="868710412" sldId="284"/>
            <ac:graphicFrameMk id="2" creationId="{C758D92E-C7F6-4B26-8B00-0F8AC6BAB7B3}"/>
          </ac:graphicFrameMkLst>
        </pc:graphicFrameChg>
        <pc:graphicFrameChg chg="del">
          <ac:chgData name="Anupam Saraph" userId="95282e02c1497a3b" providerId="LiveId" clId="{DE3CE414-8A66-4360-AC71-8C1B394230EE}" dt="2020-06-20T12:03:39.680" v="502" actId="478"/>
          <ac:graphicFrameMkLst>
            <pc:docMk/>
            <pc:sldMk cId="868710412" sldId="284"/>
            <ac:graphicFrameMk id="4" creationId="{C4A54232-7AEE-4D88-971B-0C56BC58D7E2}"/>
          </ac:graphicFrameMkLst>
        </pc:graphicFrameChg>
        <pc:graphicFrameChg chg="add mod modGraphic">
          <ac:chgData name="Anupam Saraph" userId="95282e02c1497a3b" providerId="LiveId" clId="{DE3CE414-8A66-4360-AC71-8C1B394230EE}" dt="2020-06-20T12:04:21.808" v="510" actId="26606"/>
          <ac:graphicFrameMkLst>
            <pc:docMk/>
            <pc:sldMk cId="868710412" sldId="284"/>
            <ac:graphicFrameMk id="5" creationId="{74646882-4FC6-4492-B2DF-D94E5CA56EB4}"/>
          </ac:graphicFrameMkLst>
        </pc:graphicFrameChg>
      </pc:sldChg>
      <pc:sldChg chg="addSp delSp modSp add mod setBg">
        <pc:chgData name="Anupam Saraph" userId="95282e02c1497a3b" providerId="LiveId" clId="{DE3CE414-8A66-4360-AC71-8C1B394230EE}" dt="2020-06-20T12:05:21.768" v="525" actId="26606"/>
        <pc:sldMkLst>
          <pc:docMk/>
          <pc:sldMk cId="2027083503" sldId="285"/>
        </pc:sldMkLst>
        <pc:spChg chg="mod">
          <ac:chgData name="Anupam Saraph" userId="95282e02c1497a3b" providerId="LiveId" clId="{DE3CE414-8A66-4360-AC71-8C1B394230EE}" dt="2020-06-20T12:05:21.768" v="525" actId="26606"/>
          <ac:spMkLst>
            <pc:docMk/>
            <pc:sldMk cId="2027083503" sldId="285"/>
            <ac:spMk id="3" creationId="{162A2232-7CFC-49E1-A915-FFCAF1B61A30}"/>
          </ac:spMkLst>
        </pc:spChg>
        <pc:graphicFrameChg chg="del">
          <ac:chgData name="Anupam Saraph" userId="95282e02c1497a3b" providerId="LiveId" clId="{DE3CE414-8A66-4360-AC71-8C1B394230EE}" dt="2020-06-20T12:04:54.328" v="519" actId="478"/>
          <ac:graphicFrameMkLst>
            <pc:docMk/>
            <pc:sldMk cId="2027083503" sldId="285"/>
            <ac:graphicFrameMk id="2" creationId="{ACB27355-31D9-4590-A30A-13C20F635C1E}"/>
          </ac:graphicFrameMkLst>
        </pc:graphicFrameChg>
        <pc:graphicFrameChg chg="add del mod">
          <ac:chgData name="Anupam Saraph" userId="95282e02c1497a3b" providerId="LiveId" clId="{DE3CE414-8A66-4360-AC71-8C1B394230EE}" dt="2020-06-20T12:05:13.877" v="523"/>
          <ac:graphicFrameMkLst>
            <pc:docMk/>
            <pc:sldMk cId="2027083503" sldId="285"/>
            <ac:graphicFrameMk id="4" creationId="{7259BAF6-D58F-4A62-BD41-63D144AF9882}"/>
          </ac:graphicFrameMkLst>
        </pc:graphicFrameChg>
        <pc:graphicFrameChg chg="add mod modGraphic">
          <ac:chgData name="Anupam Saraph" userId="95282e02c1497a3b" providerId="LiveId" clId="{DE3CE414-8A66-4360-AC71-8C1B394230EE}" dt="2020-06-20T12:05:21.768" v="525" actId="26606"/>
          <ac:graphicFrameMkLst>
            <pc:docMk/>
            <pc:sldMk cId="2027083503" sldId="285"/>
            <ac:graphicFrameMk id="5" creationId="{096F2C3A-680D-4E01-BC09-65107CB3503D}"/>
          </ac:graphicFrameMkLst>
        </pc:graphicFrameChg>
      </pc:sldChg>
      <pc:sldChg chg="addSp delSp modSp add mod setBg">
        <pc:chgData name="Anupam Saraph" userId="95282e02c1497a3b" providerId="LiveId" clId="{DE3CE414-8A66-4360-AC71-8C1B394230EE}" dt="2020-06-20T12:06:50.492" v="544" actId="26606"/>
        <pc:sldMkLst>
          <pc:docMk/>
          <pc:sldMk cId="1809598623" sldId="286"/>
        </pc:sldMkLst>
        <pc:spChg chg="mod">
          <ac:chgData name="Anupam Saraph" userId="95282e02c1497a3b" providerId="LiveId" clId="{DE3CE414-8A66-4360-AC71-8C1B394230EE}" dt="2020-06-20T12:06:14.547" v="537" actId="20577"/>
          <ac:spMkLst>
            <pc:docMk/>
            <pc:sldMk cId="1809598623" sldId="286"/>
            <ac:spMk id="3" creationId="{162A2232-7CFC-49E1-A915-FFCAF1B61A30}"/>
          </ac:spMkLst>
        </pc:spChg>
        <pc:graphicFrameChg chg="add del mod">
          <ac:chgData name="Anupam Saraph" userId="95282e02c1497a3b" providerId="LiveId" clId="{DE3CE414-8A66-4360-AC71-8C1B394230EE}" dt="2020-06-20T12:06:43.021" v="542"/>
          <ac:graphicFrameMkLst>
            <pc:docMk/>
            <pc:sldMk cId="1809598623" sldId="286"/>
            <ac:graphicFrameMk id="2" creationId="{C5D7D502-A2A8-4881-87C4-4700EFF99F72}"/>
          </ac:graphicFrameMkLst>
        </pc:graphicFrameChg>
        <pc:graphicFrameChg chg="del">
          <ac:chgData name="Anupam Saraph" userId="95282e02c1497a3b" providerId="LiveId" clId="{DE3CE414-8A66-4360-AC71-8C1B394230EE}" dt="2020-06-20T12:06:22.332" v="538" actId="478"/>
          <ac:graphicFrameMkLst>
            <pc:docMk/>
            <pc:sldMk cId="1809598623" sldId="286"/>
            <ac:graphicFrameMk id="4" creationId="{C4A54232-7AEE-4D88-971B-0C56BC58D7E2}"/>
          </ac:graphicFrameMkLst>
        </pc:graphicFrameChg>
        <pc:graphicFrameChg chg="add mod modGraphic">
          <ac:chgData name="Anupam Saraph" userId="95282e02c1497a3b" providerId="LiveId" clId="{DE3CE414-8A66-4360-AC71-8C1B394230EE}" dt="2020-06-20T12:06:50.492" v="544" actId="26606"/>
          <ac:graphicFrameMkLst>
            <pc:docMk/>
            <pc:sldMk cId="1809598623" sldId="286"/>
            <ac:graphicFrameMk id="5" creationId="{CA4CCD90-0856-4808-8C9C-F764D32193FC}"/>
          </ac:graphicFrameMkLst>
        </pc:graphicFrameChg>
      </pc:sldChg>
      <pc:sldChg chg="modSp add ord">
        <pc:chgData name="Anupam Saraph" userId="95282e02c1497a3b" providerId="LiveId" clId="{DE3CE414-8A66-4360-AC71-8C1B394230EE}" dt="2020-06-20T12:21:22.406" v="583" actId="14826"/>
        <pc:sldMkLst>
          <pc:docMk/>
          <pc:sldMk cId="929786836" sldId="287"/>
        </pc:sldMkLst>
        <pc:picChg chg="mod">
          <ac:chgData name="Anupam Saraph" userId="95282e02c1497a3b" providerId="LiveId" clId="{DE3CE414-8A66-4360-AC71-8C1B394230EE}" dt="2020-06-20T12:21:22.406" v="583" actId="14826"/>
          <ac:picMkLst>
            <pc:docMk/>
            <pc:sldMk cId="929786836" sldId="287"/>
            <ac:picMk id="5" creationId="{A9DC1AFA-523F-4904-ADDE-FD0A762CDF8C}"/>
          </ac:picMkLst>
        </pc:picChg>
        <pc:picChg chg="mod">
          <ac:chgData name="Anupam Saraph" userId="95282e02c1497a3b" providerId="LiveId" clId="{DE3CE414-8A66-4360-AC71-8C1B394230EE}" dt="2020-06-20T12:10:26.300" v="551" actId="14826"/>
          <ac:picMkLst>
            <pc:docMk/>
            <pc:sldMk cId="929786836" sldId="287"/>
            <ac:picMk id="7" creationId="{F7AEC247-010C-4AB1-825B-920DB1893151}"/>
          </ac:picMkLst>
        </pc:picChg>
      </pc:sldChg>
      <pc:sldChg chg="modSp add">
        <pc:chgData name="Anupam Saraph" userId="95282e02c1497a3b" providerId="LiveId" clId="{DE3CE414-8A66-4360-AC71-8C1B394230EE}" dt="2020-06-20T12:21:47.734" v="584" actId="14826"/>
        <pc:sldMkLst>
          <pc:docMk/>
          <pc:sldMk cId="3713940369" sldId="288"/>
        </pc:sldMkLst>
        <pc:picChg chg="mod">
          <ac:chgData name="Anupam Saraph" userId="95282e02c1497a3b" providerId="LiveId" clId="{DE3CE414-8A66-4360-AC71-8C1B394230EE}" dt="2020-06-20T12:21:47.734" v="584" actId="14826"/>
          <ac:picMkLst>
            <pc:docMk/>
            <pc:sldMk cId="3713940369" sldId="288"/>
            <ac:picMk id="5" creationId="{A9DC1AFA-523F-4904-ADDE-FD0A762CDF8C}"/>
          </ac:picMkLst>
        </pc:picChg>
        <pc:picChg chg="mod">
          <ac:chgData name="Anupam Saraph" userId="95282e02c1497a3b" providerId="LiveId" clId="{DE3CE414-8A66-4360-AC71-8C1B394230EE}" dt="2020-06-20T12:11:48.528" v="552" actId="14826"/>
          <ac:picMkLst>
            <pc:docMk/>
            <pc:sldMk cId="3713940369" sldId="288"/>
            <ac:picMk id="7" creationId="{F7AEC247-010C-4AB1-825B-920DB1893151}"/>
          </ac:picMkLst>
        </pc:picChg>
      </pc:sldChg>
      <pc:sldChg chg="modSp add mod ord">
        <pc:chgData name="Anupam Saraph" userId="95282e02c1497a3b" providerId="LiveId" clId="{DE3CE414-8A66-4360-AC71-8C1B394230EE}" dt="2020-06-20T12:22:16.503" v="585" actId="14826"/>
        <pc:sldMkLst>
          <pc:docMk/>
          <pc:sldMk cId="126753496" sldId="289"/>
        </pc:sldMkLst>
        <pc:picChg chg="mod">
          <ac:chgData name="Anupam Saraph" userId="95282e02c1497a3b" providerId="LiveId" clId="{DE3CE414-8A66-4360-AC71-8C1B394230EE}" dt="2020-06-20T12:22:16.503" v="585" actId="14826"/>
          <ac:picMkLst>
            <pc:docMk/>
            <pc:sldMk cId="126753496" sldId="289"/>
            <ac:picMk id="5" creationId="{A9DC1AFA-523F-4904-ADDE-FD0A762CDF8C}"/>
          </ac:picMkLst>
        </pc:picChg>
        <pc:picChg chg="mod">
          <ac:chgData name="Anupam Saraph" userId="95282e02c1497a3b" providerId="LiveId" clId="{DE3CE414-8A66-4360-AC71-8C1B394230EE}" dt="2020-06-20T12:14:29.116" v="574" actId="14826"/>
          <ac:picMkLst>
            <pc:docMk/>
            <pc:sldMk cId="126753496" sldId="289"/>
            <ac:picMk id="7" creationId="{F7AEC247-010C-4AB1-825B-920DB1893151}"/>
          </ac:picMkLst>
        </pc:picChg>
      </pc:sldChg>
      <pc:sldChg chg="modSp add ord">
        <pc:chgData name="Anupam Saraph" userId="95282e02c1497a3b" providerId="LiveId" clId="{DE3CE414-8A66-4360-AC71-8C1B394230EE}" dt="2020-06-20T12:22:40.640" v="586" actId="14826"/>
        <pc:sldMkLst>
          <pc:docMk/>
          <pc:sldMk cId="3145315222" sldId="290"/>
        </pc:sldMkLst>
        <pc:picChg chg="mod">
          <ac:chgData name="Anupam Saraph" userId="95282e02c1497a3b" providerId="LiveId" clId="{DE3CE414-8A66-4360-AC71-8C1B394230EE}" dt="2020-06-20T12:22:40.640" v="586" actId="14826"/>
          <ac:picMkLst>
            <pc:docMk/>
            <pc:sldMk cId="3145315222" sldId="290"/>
            <ac:picMk id="5" creationId="{A9DC1AFA-523F-4904-ADDE-FD0A762CDF8C}"/>
          </ac:picMkLst>
        </pc:picChg>
        <pc:picChg chg="mod">
          <ac:chgData name="Anupam Saraph" userId="95282e02c1497a3b" providerId="LiveId" clId="{DE3CE414-8A66-4360-AC71-8C1B394230EE}" dt="2020-06-20T12:14:56.427" v="575" actId="14826"/>
          <ac:picMkLst>
            <pc:docMk/>
            <pc:sldMk cId="3145315222" sldId="290"/>
            <ac:picMk id="7" creationId="{F7AEC247-010C-4AB1-825B-920DB1893151}"/>
          </ac:picMkLst>
        </pc:picChg>
      </pc:sldChg>
      <pc:sldChg chg="modSp add ord">
        <pc:chgData name="Anupam Saraph" userId="95282e02c1497a3b" providerId="LiveId" clId="{DE3CE414-8A66-4360-AC71-8C1B394230EE}" dt="2020-06-20T12:23:08.810" v="587" actId="14826"/>
        <pc:sldMkLst>
          <pc:docMk/>
          <pc:sldMk cId="1738608601" sldId="291"/>
        </pc:sldMkLst>
        <pc:picChg chg="mod">
          <ac:chgData name="Anupam Saraph" userId="95282e02c1497a3b" providerId="LiveId" clId="{DE3CE414-8A66-4360-AC71-8C1B394230EE}" dt="2020-06-20T12:23:08.810" v="587" actId="14826"/>
          <ac:picMkLst>
            <pc:docMk/>
            <pc:sldMk cId="1738608601" sldId="291"/>
            <ac:picMk id="5" creationId="{A9DC1AFA-523F-4904-ADDE-FD0A762CDF8C}"/>
          </ac:picMkLst>
        </pc:picChg>
        <pc:picChg chg="mod">
          <ac:chgData name="Anupam Saraph" userId="95282e02c1497a3b" providerId="LiveId" clId="{DE3CE414-8A66-4360-AC71-8C1B394230EE}" dt="2020-06-20T12:15:25.992" v="576" actId="14826"/>
          <ac:picMkLst>
            <pc:docMk/>
            <pc:sldMk cId="1738608601" sldId="291"/>
            <ac:picMk id="7" creationId="{F7AEC247-010C-4AB1-825B-920DB1893151}"/>
          </ac:picMkLst>
        </pc:picChg>
      </pc:sldChg>
      <pc:sldChg chg="modSp add ord">
        <pc:chgData name="Anupam Saraph" userId="95282e02c1497a3b" providerId="LiveId" clId="{DE3CE414-8A66-4360-AC71-8C1B394230EE}" dt="2020-06-20T12:23:36.139" v="588" actId="14826"/>
        <pc:sldMkLst>
          <pc:docMk/>
          <pc:sldMk cId="1125075609" sldId="292"/>
        </pc:sldMkLst>
        <pc:picChg chg="mod">
          <ac:chgData name="Anupam Saraph" userId="95282e02c1497a3b" providerId="LiveId" clId="{DE3CE414-8A66-4360-AC71-8C1B394230EE}" dt="2020-06-20T12:23:36.139" v="588" actId="14826"/>
          <ac:picMkLst>
            <pc:docMk/>
            <pc:sldMk cId="1125075609" sldId="292"/>
            <ac:picMk id="5" creationId="{A9DC1AFA-523F-4904-ADDE-FD0A762CDF8C}"/>
          </ac:picMkLst>
        </pc:picChg>
        <pc:picChg chg="mod">
          <ac:chgData name="Anupam Saraph" userId="95282e02c1497a3b" providerId="LiveId" clId="{DE3CE414-8A66-4360-AC71-8C1B394230EE}" dt="2020-06-20T12:15:52.341" v="577" actId="14826"/>
          <ac:picMkLst>
            <pc:docMk/>
            <pc:sldMk cId="1125075609" sldId="292"/>
            <ac:picMk id="7" creationId="{F7AEC247-010C-4AB1-825B-920DB1893151}"/>
          </ac:picMkLst>
        </pc:picChg>
      </pc:sldChg>
      <pc:sldChg chg="modSp add mod ord">
        <pc:chgData name="Anupam Saraph" userId="95282e02c1497a3b" providerId="LiveId" clId="{DE3CE414-8A66-4360-AC71-8C1B394230EE}" dt="2020-06-20T12:23:51.025" v="589" actId="14826"/>
        <pc:sldMkLst>
          <pc:docMk/>
          <pc:sldMk cId="886155350" sldId="293"/>
        </pc:sldMkLst>
        <pc:picChg chg="mod">
          <ac:chgData name="Anupam Saraph" userId="95282e02c1497a3b" providerId="LiveId" clId="{DE3CE414-8A66-4360-AC71-8C1B394230EE}" dt="2020-06-20T12:23:51.025" v="589" actId="14826"/>
          <ac:picMkLst>
            <pc:docMk/>
            <pc:sldMk cId="886155350" sldId="293"/>
            <ac:picMk id="5" creationId="{A9DC1AFA-523F-4904-ADDE-FD0A762CDF8C}"/>
          </ac:picMkLst>
        </pc:picChg>
        <pc:picChg chg="mod">
          <ac:chgData name="Anupam Saraph" userId="95282e02c1497a3b" providerId="LiveId" clId="{DE3CE414-8A66-4360-AC71-8C1B394230EE}" dt="2020-06-20T12:16:15.970" v="579" actId="14826"/>
          <ac:picMkLst>
            <pc:docMk/>
            <pc:sldMk cId="886155350" sldId="293"/>
            <ac:picMk id="7" creationId="{F7AEC247-010C-4AB1-825B-920DB1893151}"/>
          </ac:picMkLst>
        </pc:picChg>
      </pc:sldChg>
      <pc:sldChg chg="modSp add ord">
        <pc:chgData name="Anupam Saraph" userId="95282e02c1497a3b" providerId="LiveId" clId="{DE3CE414-8A66-4360-AC71-8C1B394230EE}" dt="2020-06-20T12:24:54.636" v="591" actId="14826"/>
        <pc:sldMkLst>
          <pc:docMk/>
          <pc:sldMk cId="768817283" sldId="294"/>
        </pc:sldMkLst>
        <pc:picChg chg="mod">
          <ac:chgData name="Anupam Saraph" userId="95282e02c1497a3b" providerId="LiveId" clId="{DE3CE414-8A66-4360-AC71-8C1B394230EE}" dt="2020-06-20T12:24:11.321" v="590" actId="14826"/>
          <ac:picMkLst>
            <pc:docMk/>
            <pc:sldMk cId="768817283" sldId="294"/>
            <ac:picMk id="5" creationId="{A9DC1AFA-523F-4904-ADDE-FD0A762CDF8C}"/>
          </ac:picMkLst>
        </pc:picChg>
        <pc:picChg chg="mod">
          <ac:chgData name="Anupam Saraph" userId="95282e02c1497a3b" providerId="LiveId" clId="{DE3CE414-8A66-4360-AC71-8C1B394230EE}" dt="2020-06-20T12:24:54.636" v="591" actId="14826"/>
          <ac:picMkLst>
            <pc:docMk/>
            <pc:sldMk cId="768817283" sldId="294"/>
            <ac:picMk id="7" creationId="{F7AEC247-010C-4AB1-825B-920DB1893151}"/>
          </ac:picMkLst>
        </pc:picChg>
      </pc:sldChg>
      <pc:sldChg chg="addSp modSp add mod">
        <pc:chgData name="Anupam Saraph" userId="95282e02c1497a3b" providerId="LiveId" clId="{DE3CE414-8A66-4360-AC71-8C1B394230EE}" dt="2020-06-20T13:00:52.863" v="1357" actId="20577"/>
        <pc:sldMkLst>
          <pc:docMk/>
          <pc:sldMk cId="399494046" sldId="295"/>
        </pc:sldMkLst>
        <pc:spChg chg="add mod">
          <ac:chgData name="Anupam Saraph" userId="95282e02c1497a3b" providerId="LiveId" clId="{DE3CE414-8A66-4360-AC71-8C1B394230EE}" dt="2020-06-20T12:56:55.410" v="1223" actId="12788"/>
          <ac:spMkLst>
            <pc:docMk/>
            <pc:sldMk cId="399494046" sldId="295"/>
            <ac:spMk id="3" creationId="{931F87AE-F464-4949-8C32-08397E551B59}"/>
          </ac:spMkLst>
        </pc:spChg>
        <pc:spChg chg="add mod">
          <ac:chgData name="Anupam Saraph" userId="95282e02c1497a3b" providerId="LiveId" clId="{DE3CE414-8A66-4360-AC71-8C1B394230EE}" dt="2020-06-20T13:00:52.863" v="1357" actId="20577"/>
          <ac:spMkLst>
            <pc:docMk/>
            <pc:sldMk cId="399494046" sldId="295"/>
            <ac:spMk id="4" creationId="{0B17D01A-07DD-474D-9FB5-51449E53E8B7}"/>
          </ac:spMkLst>
        </pc:spChg>
        <pc:graphicFrameChg chg="mod modGraphic">
          <ac:chgData name="Anupam Saraph" userId="95282e02c1497a3b" providerId="LiveId" clId="{DE3CE414-8A66-4360-AC71-8C1B394230EE}" dt="2020-06-20T12:56:55.410" v="1223" actId="12788"/>
          <ac:graphicFrameMkLst>
            <pc:docMk/>
            <pc:sldMk cId="399494046" sldId="295"/>
            <ac:graphicFrameMk id="2" creationId="{D2B762BB-099C-4AC1-A8EA-D3250C4A64DA}"/>
          </ac:graphicFrameMkLst>
        </pc:graphicFrameChg>
      </pc:sldChg>
      <pc:sldChg chg="modSp new mod ord">
        <pc:chgData name="Anupam Saraph" userId="95282e02c1497a3b" providerId="LiveId" clId="{DE3CE414-8A66-4360-AC71-8C1B394230EE}" dt="2020-06-20T13:02:52.210" v="1452"/>
        <pc:sldMkLst>
          <pc:docMk/>
          <pc:sldMk cId="3082789010" sldId="296"/>
        </pc:sldMkLst>
        <pc:spChg chg="mod">
          <ac:chgData name="Anupam Saraph" userId="95282e02c1497a3b" providerId="LiveId" clId="{DE3CE414-8A66-4360-AC71-8C1B394230EE}" dt="2020-06-20T13:02:02.137" v="1421" actId="20577"/>
          <ac:spMkLst>
            <pc:docMk/>
            <pc:sldMk cId="3082789010" sldId="296"/>
            <ac:spMk id="2" creationId="{A5DD1A3D-0426-49CC-8819-E86C2C7FB162}"/>
          </ac:spMkLst>
        </pc:spChg>
        <pc:spChg chg="mod">
          <ac:chgData name="Anupam Saraph" userId="95282e02c1497a3b" providerId="LiveId" clId="{DE3CE414-8A66-4360-AC71-8C1B394230EE}" dt="2020-06-20T13:02:13.887" v="1450" actId="20577"/>
          <ac:spMkLst>
            <pc:docMk/>
            <pc:sldMk cId="3082789010" sldId="296"/>
            <ac:spMk id="3" creationId="{96A891CC-A8A3-49A5-822E-0D3408D42D02}"/>
          </ac:spMkLst>
        </pc:spChg>
      </pc:sldChg>
    </pc:docChg>
  </pc:docChgLst>
  <pc:docChgLst>
    <pc:chgData name="Anupam Saraph" userId="95282e02c1497a3b" providerId="LiveId" clId="{0F4FEFE4-B920-4E04-91E7-6BBF87E83C65}"/>
    <pc:docChg chg="delSld">
      <pc:chgData name="Anupam Saraph" userId="95282e02c1497a3b" providerId="LiveId" clId="{0F4FEFE4-B920-4E04-91E7-6BBF87E83C65}" dt="2020-08-26T07:40:42.977" v="0" actId="47"/>
      <pc:docMkLst>
        <pc:docMk/>
      </pc:docMkLst>
      <pc:sldChg chg="del">
        <pc:chgData name="Anupam Saraph" userId="95282e02c1497a3b" providerId="LiveId" clId="{0F4FEFE4-B920-4E04-91E7-6BBF87E83C65}" dt="2020-08-26T07:40:42.977" v="0" actId="47"/>
        <pc:sldMkLst>
          <pc:docMk/>
          <pc:sldMk cId="3075382511" sldId="27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8C632-89F0-42DC-8DC8-3E23B2B319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7E44CC-8CFC-49F0-B6D8-868DAD5C1E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65E14-D0F9-4427-B821-DFE739411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FF7F3-D72E-4599-A276-17E29338E4A4}" type="datetimeFigureOut">
              <a:rPr lang="en-US" smtClean="0"/>
              <a:t>8/26/2020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889B5-CD31-4E2E-91FF-A60148EFE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CC3660-7CEA-4214-917F-4C9BCA433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A0BC4-4C47-42A6-A300-6DE8651D1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268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AD944-1C23-40B3-B7E0-63414B7E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284D9F-EB0E-4F5F-B1C1-FA923BA5D2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7D884-8C34-405A-AAFE-6BEE4A3C7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FF7F3-D72E-4599-A276-17E29338E4A4}" type="datetimeFigureOut">
              <a:rPr lang="en-US" smtClean="0"/>
              <a:t>8/26/2020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0FDF8-4218-45B8-B61A-BA6413E83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3C700-4107-4155-A737-7DF015205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A0BC4-4C47-42A6-A300-6DE8651D1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846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385DD1-2B72-4173-94FB-57E8821940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622D34-2F28-427A-BB2F-52792E7DDE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FBEAD-FADE-4A7C-A533-C6B0A160A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FF7F3-D72E-4599-A276-17E29338E4A4}" type="datetimeFigureOut">
              <a:rPr lang="en-US" smtClean="0"/>
              <a:t>8/26/2020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6D6775-86D6-4A38-9DE7-DA61CA435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FAD60-0337-4053-AC13-061BAFFFA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A0BC4-4C47-42A6-A300-6DE8651D1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054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4CAF7-0E03-4151-BECD-49345D9FA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3EE0E-44B1-4E15-83ED-E8CE5DE82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CD709-C8EE-4445-90F5-342C27769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FF7F3-D72E-4599-A276-17E29338E4A4}" type="datetimeFigureOut">
              <a:rPr lang="en-US" smtClean="0"/>
              <a:t>8/26/2020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0C29B-BE31-46ED-B95C-710420190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7BDA9-B3A5-495A-8DE6-09A5EADB8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A0BC4-4C47-42A6-A300-6DE8651D1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885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8023F-F73A-4B38-9B43-B9B0FDC3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DA15E-FE8E-4A91-8B8E-648A14CE7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79C86-6084-4B51-BCA6-EA2B1D13A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FF7F3-D72E-4599-A276-17E29338E4A4}" type="datetimeFigureOut">
              <a:rPr lang="en-US" smtClean="0"/>
              <a:t>8/26/2020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8A655-EC0E-4916-AD1F-C086148B3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ABDAD-6C19-4096-BF10-EA481E559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A0BC4-4C47-42A6-A300-6DE8651D1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641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DE585-1015-46F4-9303-12C761425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19FC7-AD10-40E2-8ACB-992313848C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E809B8-84CA-4202-ADBD-F129C9527B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991CC6-8643-4ECB-B9B7-7C6ED829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FF7F3-D72E-4599-A276-17E29338E4A4}" type="datetimeFigureOut">
              <a:rPr lang="en-US" smtClean="0"/>
              <a:t>8/26/2020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37C35-0730-4A70-9D16-D5C5A375D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06D24E-EE02-427A-B1F8-928AE9059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A0BC4-4C47-42A6-A300-6DE8651D1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90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C5F47-73FA-4388-912D-1871CA492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CB3F7-916F-49A1-AAC7-46872A66B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0FEEF9-779C-483D-801F-D1A82B143C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03CE61-9324-4764-B468-BCA3CA9D80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659F39-1C3F-4151-B80C-48ED130C2D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D250BF-936B-4C66-A2ED-46BCF9BBE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FF7F3-D72E-4599-A276-17E29338E4A4}" type="datetimeFigureOut">
              <a:rPr lang="en-US" smtClean="0"/>
              <a:t>8/26/2020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6ACEA8-AA34-4086-8897-3938A5D38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15250C-D5FF-4A10-B770-8CACE395E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A0BC4-4C47-42A6-A300-6DE8651D1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998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32A7C-7B6E-4A84-8E7A-B2137C4C0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F28D1B-5667-436D-9FF8-6CEECE8C2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FF7F3-D72E-4599-A276-17E29338E4A4}" type="datetimeFigureOut">
              <a:rPr lang="en-US" smtClean="0"/>
              <a:t>8/26/2020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547FCD-412A-4710-A442-23D3381E0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6114F2-ABF8-4612-9E46-4E51A1B3F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A0BC4-4C47-42A6-A300-6DE8651D1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135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5AA6E3-9F00-4C45-AFB9-5E5A194F0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FF7F3-D72E-4599-A276-17E29338E4A4}" type="datetimeFigureOut">
              <a:rPr lang="en-US" smtClean="0"/>
              <a:t>8/26/2020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5A3D43-8727-4AD2-84FF-6C15FA9E4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68069-D5F8-43BC-BA14-3860E2CB4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A0BC4-4C47-42A6-A300-6DE8651D1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987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620CE-0617-4E1B-A981-3B7317A15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71FF4-1F44-41B8-AAFA-6F04F33FC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90B2F0-F003-4710-8789-DC8FDADFFE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8FE9E3-9865-4E70-A858-57131E3AE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FF7F3-D72E-4599-A276-17E29338E4A4}" type="datetimeFigureOut">
              <a:rPr lang="en-US" smtClean="0"/>
              <a:t>8/26/2020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7F361-14A8-4DCB-B719-56F1DF815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45EA79-78B0-4288-9130-6712903C3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A0BC4-4C47-42A6-A300-6DE8651D1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25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056D4-435C-418E-856A-034F5050D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7626DF-23C4-46EA-8E17-A3F9F522DE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7C1B80-F544-4569-BFF8-B8268CB748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6C6119-0B62-4E56-A3A3-42A2A0464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FF7F3-D72E-4599-A276-17E29338E4A4}" type="datetimeFigureOut">
              <a:rPr lang="en-US" smtClean="0"/>
              <a:t>8/26/2020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6E0D03-633C-463F-A5B3-595C91220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B1DF65-26F3-4A5D-8F1F-962D7C029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A0BC4-4C47-42A6-A300-6DE8651D1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184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CBF0CD-5B69-4CDA-80CD-6488BE4F8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AF2EC-51BA-4BF2-8260-0342F12A0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5500D-BD3E-445A-ABA6-C8E82919C4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FF7F3-D72E-4599-A276-17E29338E4A4}" type="datetimeFigureOut">
              <a:rPr lang="en-US" smtClean="0"/>
              <a:t>8/26/2020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D12AC-7182-4460-B8BC-2D74D6158D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20A9E5-C083-4FF2-90C1-BCC0446DEF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BA0BC4-4C47-42A6-A300-6DE8651D1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58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D1A3D-0426-49CC-8819-E86C2C7FB1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Exploring India’s response and options to COVID-19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A891CC-A8A3-49A5-822E-0D3408D42D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Anupam Saraph and Anab Kidwai</a:t>
            </a:r>
          </a:p>
        </p:txBody>
      </p:sp>
    </p:spTree>
    <p:extLst>
      <p:ext uri="{BB962C8B-B14F-4D97-AF65-F5344CB8AC3E}">
        <p14:creationId xmlns:p14="http://schemas.microsoft.com/office/powerpoint/2010/main" val="3082789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86AE6CA-CC2A-426A-8CC2-F44DF7215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9147" y="643467"/>
            <a:ext cx="891370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29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2B762BB-099C-4AC1-A8EA-D3250C4A64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881428"/>
              </p:ext>
            </p:extLst>
          </p:nvPr>
        </p:nvGraphicFramePr>
        <p:xfrm>
          <a:off x="643467" y="1429298"/>
          <a:ext cx="10905067" cy="5044432"/>
        </p:xfrm>
        <a:graphic>
          <a:graphicData uri="http://schemas.openxmlformats.org/drawingml/2006/table">
            <a:tbl>
              <a:tblPr firstRow="1" firstCol="1" bandRow="1"/>
              <a:tblGrid>
                <a:gridCol w="2138686">
                  <a:extLst>
                    <a:ext uri="{9D8B030D-6E8A-4147-A177-3AD203B41FA5}">
                      <a16:colId xmlns:a16="http://schemas.microsoft.com/office/drawing/2014/main" val="1255459822"/>
                    </a:ext>
                  </a:extLst>
                </a:gridCol>
                <a:gridCol w="5374934">
                  <a:extLst>
                    <a:ext uri="{9D8B030D-6E8A-4147-A177-3AD203B41FA5}">
                      <a16:colId xmlns:a16="http://schemas.microsoft.com/office/drawing/2014/main" val="2252946206"/>
                    </a:ext>
                  </a:extLst>
                </a:gridCol>
                <a:gridCol w="1280390">
                  <a:extLst>
                    <a:ext uri="{9D8B030D-6E8A-4147-A177-3AD203B41FA5}">
                      <a16:colId xmlns:a16="http://schemas.microsoft.com/office/drawing/2014/main" val="3604495006"/>
                    </a:ext>
                  </a:extLst>
                </a:gridCol>
                <a:gridCol w="1280390">
                  <a:extLst>
                    <a:ext uri="{9D8B030D-6E8A-4147-A177-3AD203B41FA5}">
                      <a16:colId xmlns:a16="http://schemas.microsoft.com/office/drawing/2014/main" val="781443835"/>
                    </a:ext>
                  </a:extLst>
                </a:gridCol>
                <a:gridCol w="830667">
                  <a:extLst>
                    <a:ext uri="{9D8B030D-6E8A-4147-A177-3AD203B41FA5}">
                      <a16:colId xmlns:a16="http://schemas.microsoft.com/office/drawing/2014/main" val="276298311"/>
                    </a:ext>
                  </a:extLst>
                </a:gridCol>
              </a:tblGrid>
              <a:tr h="326858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 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Description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From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To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Days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245588"/>
                  </a:ext>
                </a:extLst>
              </a:tr>
              <a:tr h="568357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Lockdown 1</a:t>
                      </a:r>
                      <a:r>
                        <a:rPr lang="en-US" sz="1500" b="1" i="0" u="none" strike="noStrike" baseline="30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st</a:t>
                      </a:r>
                      <a:r>
                        <a:rPr lang="en-US" sz="1500" b="1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 phase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Closure of all activities except essential services, restriction of movements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25.03.2020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14.04.2020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21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590184"/>
                  </a:ext>
                </a:extLst>
              </a:tr>
              <a:tr h="568357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Lockdown 2</a:t>
                      </a:r>
                      <a:r>
                        <a:rPr lang="en-US" sz="1500" b="1" i="0" u="none" strike="noStrike" baseline="30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nd</a:t>
                      </a:r>
                      <a:r>
                        <a:rPr lang="en-US" sz="1500" b="1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 phase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Closure of all activities except essential services, restriction of movements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15.04.2020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03.05.2020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20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259816"/>
                  </a:ext>
                </a:extLst>
              </a:tr>
              <a:tr h="568357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Lockdown 3</a:t>
                      </a:r>
                      <a:r>
                        <a:rPr lang="en-US" sz="1500" b="1" i="0" u="none" strike="noStrike" baseline="30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rd</a:t>
                      </a:r>
                      <a:r>
                        <a:rPr lang="en-US" sz="1500" b="1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 phase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Closure of all activities except essential services, restriction of movements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04.05.2020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17.05.2020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14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532066"/>
                  </a:ext>
                </a:extLst>
              </a:tr>
              <a:tr h="568357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Lockdown 4</a:t>
                      </a:r>
                      <a:r>
                        <a:rPr lang="en-US" sz="1500" b="1" i="0" u="none" strike="noStrike" baseline="30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th</a:t>
                      </a:r>
                      <a:r>
                        <a:rPr lang="en-US" sz="1500" b="1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 phase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Opening up of most activities except those creating mass contacts, restriction on movement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18.05.2020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31.05.2020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14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214159"/>
                  </a:ext>
                </a:extLst>
              </a:tr>
              <a:tr h="326858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Lockdown 5</a:t>
                      </a:r>
                      <a:r>
                        <a:rPr lang="en-US" sz="1500" b="1" i="0" u="none" strike="noStrike" baseline="30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th</a:t>
                      </a:r>
                      <a:r>
                        <a:rPr lang="en-US" sz="1500" b="1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 phase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3 phase opening up of most activities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1.06.2020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30.06.2020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30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5044549"/>
                  </a:ext>
                </a:extLst>
              </a:tr>
              <a:tr h="568357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Close international borders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Inflow and outflow of population from the country restricted.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22.03.2020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ongoing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 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7671549"/>
                  </a:ext>
                </a:extLst>
              </a:tr>
              <a:tr h="326858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Mask Program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Ministry of Health and Family Welfare Advisory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March 2020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..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..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5137788"/>
                  </a:ext>
                </a:extLst>
              </a:tr>
              <a:tr h="568357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Immunity Boost Program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Ministry of AYUSH advisory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April 2020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..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..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4142866"/>
                  </a:ext>
                </a:extLst>
              </a:tr>
              <a:tr h="326858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Quarantine Program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Isolation of those infected and quarantine of those traveling 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04.05.2020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..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..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28818"/>
                  </a:ext>
                </a:extLst>
              </a:tr>
              <a:tr h="326858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Migrant Flow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Permission for migrants to return home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29.04.2020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..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..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042272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5FD3F3A-6EB1-4DBE-8B9E-D746CC55B277}"/>
              </a:ext>
            </a:extLst>
          </p:cNvPr>
          <p:cNvSpPr txBox="1"/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Government Intervention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94696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2B762BB-099C-4AC1-A8EA-D3250C4A64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184655"/>
              </p:ext>
            </p:extLst>
          </p:nvPr>
        </p:nvGraphicFramePr>
        <p:xfrm>
          <a:off x="639176" y="1460619"/>
          <a:ext cx="11092513" cy="4420472"/>
        </p:xfrm>
        <a:graphic>
          <a:graphicData uri="http://schemas.openxmlformats.org/drawingml/2006/table">
            <a:tbl>
              <a:tblPr firstRow="1" firstCol="1" bandRow="1"/>
              <a:tblGrid>
                <a:gridCol w="7513065">
                  <a:extLst>
                    <a:ext uri="{9D8B030D-6E8A-4147-A177-3AD203B41FA5}">
                      <a16:colId xmlns:a16="http://schemas.microsoft.com/office/drawing/2014/main" val="2252946206"/>
                    </a:ext>
                  </a:extLst>
                </a:gridCol>
                <a:gridCol w="1789724">
                  <a:extLst>
                    <a:ext uri="{9D8B030D-6E8A-4147-A177-3AD203B41FA5}">
                      <a16:colId xmlns:a16="http://schemas.microsoft.com/office/drawing/2014/main" val="3604495006"/>
                    </a:ext>
                  </a:extLst>
                </a:gridCol>
                <a:gridCol w="1789724">
                  <a:extLst>
                    <a:ext uri="{9D8B030D-6E8A-4147-A177-3AD203B41FA5}">
                      <a16:colId xmlns:a16="http://schemas.microsoft.com/office/drawing/2014/main" val="2865748425"/>
                    </a:ext>
                  </a:extLst>
                </a:gridCol>
              </a:tblGrid>
              <a:tr h="326858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Intervention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Effect of lockdown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 Effect of under-capacity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defTabSz="914400" rtl="0" eaLnBrk="1" fontAlgn="t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Mangal" panose="02040503050203030202" pitchFamily="18" charset="0"/>
                        </a:rPr>
                        <a:t>all scenarios under conditions where the hospital under-capacity has no impact on death </a:t>
                      </a:r>
                      <a:r>
                        <a:rPr lang="en-US" sz="15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Mangal" panose="02040503050203030202" pitchFamily="18" charset="0"/>
                        </a:rPr>
                        <a:t>(scenarios with a prefix C-)</a:t>
                      </a:r>
                      <a:r>
                        <a:rPr lang="en-US" sz="15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Mangal" panose="02040503050203030202" pitchFamily="18" charset="0"/>
                        </a:rPr>
                        <a:t> </a:t>
                      </a:r>
                    </a:p>
                    <a:p>
                      <a:pPr marL="0" marR="0" algn="l" defTabSz="914400" rtl="0" eaLnBrk="1" fontAlgn="t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5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  <a:p>
                      <a:pPr marL="0" marR="0" algn="l" defTabSz="914400" rtl="0" eaLnBrk="1" fontAlgn="t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Mangal" panose="02040503050203030202" pitchFamily="18" charset="0"/>
                        </a:rPr>
                        <a:t>and scenarios where the increasing under-capacity has a multiplier effect on death rate of infected </a:t>
                      </a:r>
                      <a:r>
                        <a:rPr lang="en-US" sz="15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Mangal" panose="02040503050203030202" pitchFamily="18" charset="0"/>
                        </a:rPr>
                        <a:t>(scenarios with prefix U-)</a:t>
                      </a: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245588"/>
                  </a:ext>
                </a:extLst>
              </a:tr>
              <a:tr h="568357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Lockdown scenarios (L-1): </a:t>
                      </a:r>
                      <a:r>
                        <a:rPr lang="en-US" sz="1500" b="0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Person-to-person contact rates per day from one (stringent lockdown) to one hundred and one (no lockdown) at intervals of ten. The L-1 scenarios are control scenarios where no other option is exercised by the government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11 scenarios of person-to-person contact rate from 1-101 at interval of 10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algn="l" defTabSz="914400" rtl="0" eaLnBrk="1" fontAlgn="t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500" b="1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590184"/>
                  </a:ext>
                </a:extLst>
              </a:tr>
              <a:tr h="568357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Closure scenarios (C-0, C-0.99):</a:t>
                      </a:r>
                      <a:r>
                        <a:rPr lang="en-US" sz="1500" b="0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 99 percent effective closure of international inflow and outflow (C-0.99) and opening of borders, or reversal of closure, by restoring inflow and outflow across national borders (C-0)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/>
                </a:tc>
                <a:extLst>
                  <a:ext uri="{0D108BD9-81ED-4DB2-BD59-A6C34878D82A}">
                    <a16:rowId xmlns:a16="http://schemas.microsoft.com/office/drawing/2014/main" val="3448259816"/>
                  </a:ext>
                </a:extLst>
              </a:tr>
              <a:tr h="568357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Mask scenarios (M-0.1, M-0.5):</a:t>
                      </a:r>
                      <a:r>
                        <a:rPr lang="en-US" sz="1500" b="0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 where masks have just ten percent effectiveness (M-0.1) in reducing infectivity and others where they have fifty percent effectiveness (M-0.5)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/>
                </a:tc>
                <a:extLst>
                  <a:ext uri="{0D108BD9-81ED-4DB2-BD59-A6C34878D82A}">
                    <a16:rowId xmlns:a16="http://schemas.microsoft.com/office/drawing/2014/main" val="3478532066"/>
                  </a:ext>
                </a:extLst>
              </a:tr>
              <a:tr h="568357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Isolation scenarios (Q-0.1, Q-0.5): </a:t>
                      </a:r>
                      <a:r>
                        <a:rPr lang="en-US" sz="1500" b="0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ten percent (Q-0.1) and fifty percent (Q-0.5) reduction of exposed and infected individuals coming in contact with the susceptible population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/>
                </a:tc>
                <a:extLst>
                  <a:ext uri="{0D108BD9-81ED-4DB2-BD59-A6C34878D82A}">
                    <a16:rowId xmlns:a16="http://schemas.microsoft.com/office/drawing/2014/main" val="1781214159"/>
                  </a:ext>
                </a:extLst>
              </a:tr>
              <a:tr h="326858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Mangal" panose="02040503050203030202" pitchFamily="18" charset="0"/>
                        </a:rPr>
                        <a:t>Immunity scenarios (I-0.1, I-0.5):</a:t>
                      </a:r>
                      <a:r>
                        <a:rPr lang="en-US" sz="15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Mangal" panose="02040503050203030202" pitchFamily="18" charset="0"/>
                        </a:rPr>
                        <a:t> ten percent (I-0.1) and fifty percent (I-0.5) reduction of susceptible individuals due to immunity</a:t>
                      </a: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981" marR="126981" marT="17636" marB="0"/>
                </a:tc>
                <a:extLst>
                  <a:ext uri="{0D108BD9-81ED-4DB2-BD59-A6C34878D82A}">
                    <a16:rowId xmlns:a16="http://schemas.microsoft.com/office/drawing/2014/main" val="156504454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31F87AE-F464-4949-8C32-08397E551B59}"/>
              </a:ext>
            </a:extLst>
          </p:cNvPr>
          <p:cNvSpPr txBox="1"/>
          <p:nvPr/>
        </p:nvSpPr>
        <p:spPr>
          <a:xfrm flipH="1">
            <a:off x="830749" y="6276392"/>
            <a:ext cx="10709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Uncertainty explored in a possibility of 198 scenarios simulated over 1825 days (5 years)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17D01A-07DD-474D-9FB5-51449E53E8B7}"/>
              </a:ext>
            </a:extLst>
          </p:cNvPr>
          <p:cNvSpPr txBox="1"/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Scenarios Explored for Options Before India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9494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2C5D5-F522-4916-A430-348ACF994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5 Year Scenarios for India</a:t>
            </a:r>
          </a:p>
        </p:txBody>
      </p:sp>
    </p:spTree>
    <p:extLst>
      <p:ext uri="{BB962C8B-B14F-4D97-AF65-F5344CB8AC3E}">
        <p14:creationId xmlns:p14="http://schemas.microsoft.com/office/powerpoint/2010/main" val="535056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AEC247-010C-4AB1-825B-920DB1893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467" y="1774400"/>
            <a:ext cx="5294716" cy="330919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A9DC1AFA-523F-4904-ADDE-FD0A762CDF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3817" y="1774402"/>
            <a:ext cx="5294715" cy="33091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8EFB6F-408B-4089-A582-50ED8B079454}"/>
              </a:ext>
            </a:extLst>
          </p:cNvPr>
          <p:cNvSpPr txBox="1"/>
          <p:nvPr/>
        </p:nvSpPr>
        <p:spPr>
          <a:xfrm flipH="1">
            <a:off x="877529" y="5437100"/>
            <a:ext cx="4970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Scenarios where under-capacity of hospitals has no impact on deaths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F45300-DC27-4BC9-B899-9DBDD327CEFC}"/>
              </a:ext>
            </a:extLst>
          </p:cNvPr>
          <p:cNvSpPr txBox="1"/>
          <p:nvPr/>
        </p:nvSpPr>
        <p:spPr>
          <a:xfrm flipH="1">
            <a:off x="6324745" y="5437100"/>
            <a:ext cx="4970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Scenarios where under-capacity of hospitals has a multiplier effect on deaths </a:t>
            </a:r>
          </a:p>
        </p:txBody>
      </p:sp>
    </p:spTree>
    <p:extLst>
      <p:ext uri="{BB962C8B-B14F-4D97-AF65-F5344CB8AC3E}">
        <p14:creationId xmlns:p14="http://schemas.microsoft.com/office/powerpoint/2010/main" val="3972227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AEC247-010C-4AB1-825B-920DB1893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43467" y="1774400"/>
            <a:ext cx="5294715" cy="330919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A9DC1AFA-523F-4904-ADDE-FD0A762CDF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253818" y="1774402"/>
            <a:ext cx="5294713" cy="33091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8EFB6F-408B-4089-A582-50ED8B079454}"/>
              </a:ext>
            </a:extLst>
          </p:cNvPr>
          <p:cNvSpPr txBox="1"/>
          <p:nvPr/>
        </p:nvSpPr>
        <p:spPr>
          <a:xfrm flipH="1">
            <a:off x="877529" y="5437100"/>
            <a:ext cx="4970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Scenarios where under-capacity of hospitals has no impact on deaths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F45300-DC27-4BC9-B899-9DBDD327CEFC}"/>
              </a:ext>
            </a:extLst>
          </p:cNvPr>
          <p:cNvSpPr txBox="1"/>
          <p:nvPr/>
        </p:nvSpPr>
        <p:spPr>
          <a:xfrm flipH="1">
            <a:off x="6324745" y="5437100"/>
            <a:ext cx="4970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Scenarios where under-capacity of hospitals has a multiplier effect on deaths </a:t>
            </a:r>
          </a:p>
        </p:txBody>
      </p:sp>
    </p:spTree>
    <p:extLst>
      <p:ext uri="{BB962C8B-B14F-4D97-AF65-F5344CB8AC3E}">
        <p14:creationId xmlns:p14="http://schemas.microsoft.com/office/powerpoint/2010/main" val="1265743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AEC247-010C-4AB1-825B-920DB1893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43467" y="1774400"/>
            <a:ext cx="5294715" cy="330919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A9DC1AFA-523F-4904-ADDE-FD0A762CDF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253818" y="1774402"/>
            <a:ext cx="5294713" cy="33091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8EFB6F-408B-4089-A582-50ED8B079454}"/>
              </a:ext>
            </a:extLst>
          </p:cNvPr>
          <p:cNvSpPr txBox="1"/>
          <p:nvPr/>
        </p:nvSpPr>
        <p:spPr>
          <a:xfrm flipH="1">
            <a:off x="877529" y="5437100"/>
            <a:ext cx="4970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Scenarios where under-capacity of hospitals has no impact on deaths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F45300-DC27-4BC9-B899-9DBDD327CEFC}"/>
              </a:ext>
            </a:extLst>
          </p:cNvPr>
          <p:cNvSpPr txBox="1"/>
          <p:nvPr/>
        </p:nvSpPr>
        <p:spPr>
          <a:xfrm flipH="1">
            <a:off x="6324745" y="5437100"/>
            <a:ext cx="4970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Scenarios where under-capacity of hospitals has a multiplier effect on deaths </a:t>
            </a:r>
          </a:p>
        </p:txBody>
      </p:sp>
    </p:spTree>
    <p:extLst>
      <p:ext uri="{BB962C8B-B14F-4D97-AF65-F5344CB8AC3E}">
        <p14:creationId xmlns:p14="http://schemas.microsoft.com/office/powerpoint/2010/main" val="366814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AEC247-010C-4AB1-825B-920DB1893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43468" y="1774400"/>
            <a:ext cx="5294713" cy="330919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A9DC1AFA-523F-4904-ADDE-FD0A762CDF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253818" y="1774402"/>
            <a:ext cx="5294712" cy="33091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8EFB6F-408B-4089-A582-50ED8B079454}"/>
              </a:ext>
            </a:extLst>
          </p:cNvPr>
          <p:cNvSpPr txBox="1"/>
          <p:nvPr/>
        </p:nvSpPr>
        <p:spPr>
          <a:xfrm flipH="1">
            <a:off x="877529" y="5437100"/>
            <a:ext cx="4970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Scenarios where under-capacity of hospitals has no impact on deaths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F45300-DC27-4BC9-B899-9DBDD327CEFC}"/>
              </a:ext>
            </a:extLst>
          </p:cNvPr>
          <p:cNvSpPr txBox="1"/>
          <p:nvPr/>
        </p:nvSpPr>
        <p:spPr>
          <a:xfrm flipH="1">
            <a:off x="6324745" y="5437100"/>
            <a:ext cx="4970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Scenarios where under-capacity of hospitals has a multiplier effect on deaths </a:t>
            </a:r>
          </a:p>
        </p:txBody>
      </p:sp>
    </p:spTree>
    <p:extLst>
      <p:ext uri="{BB962C8B-B14F-4D97-AF65-F5344CB8AC3E}">
        <p14:creationId xmlns:p14="http://schemas.microsoft.com/office/powerpoint/2010/main" val="3978995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AEC247-010C-4AB1-825B-920DB1893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43468" y="1774400"/>
            <a:ext cx="5294713" cy="330919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A9DC1AFA-523F-4904-ADDE-FD0A762CDF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253818" y="1774402"/>
            <a:ext cx="5294712" cy="33091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8EFB6F-408B-4089-A582-50ED8B079454}"/>
              </a:ext>
            </a:extLst>
          </p:cNvPr>
          <p:cNvSpPr txBox="1"/>
          <p:nvPr/>
        </p:nvSpPr>
        <p:spPr>
          <a:xfrm flipH="1">
            <a:off x="877529" y="5437100"/>
            <a:ext cx="4970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Scenarios where under-capacity of hospitals has no impact on deaths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F45300-DC27-4BC9-B899-9DBDD327CEFC}"/>
              </a:ext>
            </a:extLst>
          </p:cNvPr>
          <p:cNvSpPr txBox="1"/>
          <p:nvPr/>
        </p:nvSpPr>
        <p:spPr>
          <a:xfrm flipH="1">
            <a:off x="6324745" y="5437100"/>
            <a:ext cx="4970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Scenarios where under-capacity of hospitals has a multiplier effect on deaths </a:t>
            </a:r>
          </a:p>
        </p:txBody>
      </p:sp>
    </p:spTree>
    <p:extLst>
      <p:ext uri="{BB962C8B-B14F-4D97-AF65-F5344CB8AC3E}">
        <p14:creationId xmlns:p14="http://schemas.microsoft.com/office/powerpoint/2010/main" val="4128339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AEC247-010C-4AB1-825B-920DB1893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43468" y="1774400"/>
            <a:ext cx="5294712" cy="330919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A9DC1AFA-523F-4904-ADDE-FD0A762CDF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253820" y="1774402"/>
            <a:ext cx="5294712" cy="33091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8EFB6F-408B-4089-A582-50ED8B079454}"/>
              </a:ext>
            </a:extLst>
          </p:cNvPr>
          <p:cNvSpPr txBox="1"/>
          <p:nvPr/>
        </p:nvSpPr>
        <p:spPr>
          <a:xfrm flipH="1">
            <a:off x="877529" y="5437100"/>
            <a:ext cx="4970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Scenarios where under-capacity of hospitals has no impact on deaths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F45300-DC27-4BC9-B899-9DBDD327CEFC}"/>
              </a:ext>
            </a:extLst>
          </p:cNvPr>
          <p:cNvSpPr txBox="1"/>
          <p:nvPr/>
        </p:nvSpPr>
        <p:spPr>
          <a:xfrm flipH="1">
            <a:off x="6324745" y="5437100"/>
            <a:ext cx="4970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Scenarios where under-capacity of hospitals has a multiplier effect on deaths </a:t>
            </a:r>
          </a:p>
        </p:txBody>
      </p:sp>
    </p:spTree>
    <p:extLst>
      <p:ext uri="{BB962C8B-B14F-4D97-AF65-F5344CB8AC3E}">
        <p14:creationId xmlns:p14="http://schemas.microsoft.com/office/powerpoint/2010/main" val="3160637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15C650-C22B-4454-87CB-E55A047AF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43516"/>
            <a:ext cx="10905066" cy="47709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0B7322-05DA-4BF5-87FD-574D083ED8CF}"/>
              </a:ext>
            </a:extLst>
          </p:cNvPr>
          <p:cNvSpPr txBox="1"/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Overview of the SEIR Model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86286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A3573-A4B8-4C4B-A14B-A9D942674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Flattening the Curve</a:t>
            </a:r>
          </a:p>
        </p:txBody>
      </p:sp>
    </p:spTree>
    <p:extLst>
      <p:ext uri="{BB962C8B-B14F-4D97-AF65-F5344CB8AC3E}">
        <p14:creationId xmlns:p14="http://schemas.microsoft.com/office/powerpoint/2010/main" val="1490223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2A2232-7CFC-49E1-A915-FFCAF1B61A30}"/>
              </a:ext>
            </a:extLst>
          </p:cNvPr>
          <p:cNvSpPr txBox="1"/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Peak value of new cases per day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CB27355-31D9-4590-A30A-13C20F635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261589"/>
              </p:ext>
            </p:extLst>
          </p:nvPr>
        </p:nvGraphicFramePr>
        <p:xfrm>
          <a:off x="521110" y="1305232"/>
          <a:ext cx="11149780" cy="4879029"/>
        </p:xfrm>
        <a:graphic>
          <a:graphicData uri="http://schemas.openxmlformats.org/drawingml/2006/table">
            <a:tbl>
              <a:tblPr firstRow="1" firstCol="1" bandRow="1"/>
              <a:tblGrid>
                <a:gridCol w="438205">
                  <a:extLst>
                    <a:ext uri="{9D8B030D-6E8A-4147-A177-3AD203B41FA5}">
                      <a16:colId xmlns:a16="http://schemas.microsoft.com/office/drawing/2014/main" val="603326699"/>
                    </a:ext>
                  </a:extLst>
                </a:gridCol>
                <a:gridCol w="506108">
                  <a:extLst>
                    <a:ext uri="{9D8B030D-6E8A-4147-A177-3AD203B41FA5}">
                      <a16:colId xmlns:a16="http://schemas.microsoft.com/office/drawing/2014/main" val="1508174189"/>
                    </a:ext>
                  </a:extLst>
                </a:gridCol>
                <a:gridCol w="587593">
                  <a:extLst>
                    <a:ext uri="{9D8B030D-6E8A-4147-A177-3AD203B41FA5}">
                      <a16:colId xmlns:a16="http://schemas.microsoft.com/office/drawing/2014/main" val="946739281"/>
                    </a:ext>
                  </a:extLst>
                </a:gridCol>
                <a:gridCol w="778629">
                  <a:extLst>
                    <a:ext uri="{9D8B030D-6E8A-4147-A177-3AD203B41FA5}">
                      <a16:colId xmlns:a16="http://schemas.microsoft.com/office/drawing/2014/main" val="256616588"/>
                    </a:ext>
                  </a:extLst>
                </a:gridCol>
                <a:gridCol w="778629">
                  <a:extLst>
                    <a:ext uri="{9D8B030D-6E8A-4147-A177-3AD203B41FA5}">
                      <a16:colId xmlns:a16="http://schemas.microsoft.com/office/drawing/2014/main" val="1650485884"/>
                    </a:ext>
                  </a:extLst>
                </a:gridCol>
                <a:gridCol w="778629">
                  <a:extLst>
                    <a:ext uri="{9D8B030D-6E8A-4147-A177-3AD203B41FA5}">
                      <a16:colId xmlns:a16="http://schemas.microsoft.com/office/drawing/2014/main" val="459333232"/>
                    </a:ext>
                  </a:extLst>
                </a:gridCol>
                <a:gridCol w="778629">
                  <a:extLst>
                    <a:ext uri="{9D8B030D-6E8A-4147-A177-3AD203B41FA5}">
                      <a16:colId xmlns:a16="http://schemas.microsoft.com/office/drawing/2014/main" val="702528599"/>
                    </a:ext>
                  </a:extLst>
                </a:gridCol>
                <a:gridCol w="804885">
                  <a:extLst>
                    <a:ext uri="{9D8B030D-6E8A-4147-A177-3AD203B41FA5}">
                      <a16:colId xmlns:a16="http://schemas.microsoft.com/office/drawing/2014/main" val="248975312"/>
                    </a:ext>
                  </a:extLst>
                </a:gridCol>
                <a:gridCol w="913530">
                  <a:extLst>
                    <a:ext uri="{9D8B030D-6E8A-4147-A177-3AD203B41FA5}">
                      <a16:colId xmlns:a16="http://schemas.microsoft.com/office/drawing/2014/main" val="1334860227"/>
                    </a:ext>
                  </a:extLst>
                </a:gridCol>
                <a:gridCol w="913530">
                  <a:extLst>
                    <a:ext uri="{9D8B030D-6E8A-4147-A177-3AD203B41FA5}">
                      <a16:colId xmlns:a16="http://schemas.microsoft.com/office/drawing/2014/main" val="2207846499"/>
                    </a:ext>
                  </a:extLst>
                </a:gridCol>
                <a:gridCol w="913530">
                  <a:extLst>
                    <a:ext uri="{9D8B030D-6E8A-4147-A177-3AD203B41FA5}">
                      <a16:colId xmlns:a16="http://schemas.microsoft.com/office/drawing/2014/main" val="1897745352"/>
                    </a:ext>
                  </a:extLst>
                </a:gridCol>
                <a:gridCol w="985961">
                  <a:extLst>
                    <a:ext uri="{9D8B030D-6E8A-4147-A177-3AD203B41FA5}">
                      <a16:colId xmlns:a16="http://schemas.microsoft.com/office/drawing/2014/main" val="2110934789"/>
                    </a:ext>
                  </a:extLst>
                </a:gridCol>
                <a:gridCol w="985961">
                  <a:extLst>
                    <a:ext uri="{9D8B030D-6E8A-4147-A177-3AD203B41FA5}">
                      <a16:colId xmlns:a16="http://schemas.microsoft.com/office/drawing/2014/main" val="1125370011"/>
                    </a:ext>
                  </a:extLst>
                </a:gridCol>
                <a:gridCol w="985961">
                  <a:extLst>
                    <a:ext uri="{9D8B030D-6E8A-4147-A177-3AD203B41FA5}">
                      <a16:colId xmlns:a16="http://schemas.microsoft.com/office/drawing/2014/main" val="1810609393"/>
                    </a:ext>
                  </a:extLst>
                </a:gridCol>
              </a:tblGrid>
              <a:tr h="256791">
                <a:tc>
                  <a:txBody>
                    <a:bodyPr/>
                    <a:lstStyle/>
                    <a:p>
                      <a:pPr marL="0" marR="0" algn="just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 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 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 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11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21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31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41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51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61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71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81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91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101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8366590"/>
                  </a:ext>
                </a:extLst>
              </a:tr>
              <a:tr h="256791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 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0.99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4,587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C5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7,460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5,334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CC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7,162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D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245,959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2,073,624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3,937,306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E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7,072,608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6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10,448,619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C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12,879,576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A7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17,085,782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49712"/>
                  </a:ext>
                </a:extLst>
              </a:tr>
              <a:tr h="256791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 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6,194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D4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6,242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D5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4,935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C9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7,408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F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217,500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2,529,683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8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4,837,944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7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7,110,403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10,604,882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B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10,360,040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D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15,943,218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2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770287"/>
                  </a:ext>
                </a:extLst>
              </a:tr>
              <a:tr h="256791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Q 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0.1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8,463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9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5,941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5,450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D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5,864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D1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8,077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654,432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2,921,187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5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4,988,655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6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6,615,672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9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9,787,283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17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14,217,075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7F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229592"/>
                  </a:ext>
                </a:extLst>
              </a:tr>
              <a:tr h="256791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 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0.99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6,991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5,516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E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7,203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6,079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3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304,938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1,688,364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3,100,761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4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4,230,356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B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6,295,239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C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8,476,889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B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13,583,619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4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41189"/>
                  </a:ext>
                </a:extLst>
              </a:tr>
              <a:tr h="256791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L 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9,375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10,547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5,151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B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6,327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5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215,815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1,913,802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5,071,657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5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8,172,372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D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9,302,424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5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11,986,827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0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13,223,767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7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218590"/>
                  </a:ext>
                </a:extLst>
              </a:tr>
              <a:tr h="256791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L 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6,164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D4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6,505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7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6,825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A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6,120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4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423,288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1,974,722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2,877,982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6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4,701,162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8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6,443,579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B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8,183,266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D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11,712,507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2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287277"/>
                  </a:ext>
                </a:extLst>
              </a:tr>
              <a:tr h="256791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 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0.1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7,749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8,152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6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8,595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5,844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D1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7,516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801,634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3,012,988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5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5,717,553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0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8,187,094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D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8,792,211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9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11,708,757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2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671590"/>
                  </a:ext>
                </a:extLst>
              </a:tr>
              <a:tr h="256791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M 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0.1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9,555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5,253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C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8,060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5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10,403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7,116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D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722,004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2,978,141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5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5,341,495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3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8,726,723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9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10,176,435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E7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11,147,864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7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393198"/>
                  </a:ext>
                </a:extLst>
              </a:tr>
              <a:tr h="256791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 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7,671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2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7,071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C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7,245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E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5,175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CB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331,375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1,879,749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2,857,229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6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5,075,975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5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6,579,030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9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9,552,063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3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10,826,766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9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763577"/>
                  </a:ext>
                </a:extLst>
              </a:tr>
              <a:tr h="256791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 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0.1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7,366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DF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6,296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D5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3,730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5,846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D1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6,393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6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1,028,507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2,059,474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3,154,419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4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5,142,001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4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5,184,251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4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8,931,440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715647"/>
                  </a:ext>
                </a:extLst>
              </a:tr>
              <a:tr h="256791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Q 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0.1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6,599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8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6,101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3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6,392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6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7,004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7,921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4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632,060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1,962,238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2,890,691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6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4,640,265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8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6,026,868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E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8,625,834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A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644189"/>
                  </a:ext>
                </a:extLst>
              </a:tr>
              <a:tr h="256791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M 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0.1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8,603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5,323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C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5,413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D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5,523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E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6,188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D4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1,031,680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1,872,369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3,168,306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3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5,587,814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1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6,322,237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B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6,951,854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7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216644"/>
                  </a:ext>
                </a:extLst>
              </a:tr>
              <a:tr h="256791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M 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0.5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7,745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7,254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E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5,601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CF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5,045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A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6,465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D7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7,062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C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5,517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E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7,825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3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7,151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D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288,749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1,314,935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58768"/>
                  </a:ext>
                </a:extLst>
              </a:tr>
              <a:tr h="256791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Q 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0.5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6,125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4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7,461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6,094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3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5,868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D1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5,615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F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5,027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C9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5,788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0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5,903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2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5,734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0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296,791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1,222,733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587369"/>
                  </a:ext>
                </a:extLst>
              </a:tr>
              <a:tr h="256791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M 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0.5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6,633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8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7,334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5,683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D0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5,274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CC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5,402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D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7,417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F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5,912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2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8,295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8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6,107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3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187,737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1,150,638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19638"/>
                  </a:ext>
                </a:extLst>
              </a:tr>
              <a:tr h="256791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 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0.5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6,128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4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7,142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D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8,525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A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7,326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F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8,214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7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6,213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4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7,692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2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6,992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7,083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C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253,841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1,024,163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4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398299"/>
                  </a:ext>
                </a:extLst>
              </a:tr>
              <a:tr h="256791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 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0.5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5,876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D1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8,840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8,617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4,642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7,619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1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7,058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C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7,366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DF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9,703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9,737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167,979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916,211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248547"/>
                  </a:ext>
                </a:extLst>
              </a:tr>
              <a:tr h="256791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Q 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0.5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7,365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DF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4,802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C7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7,554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1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7,283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E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6,679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9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5,801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D1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5,800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D1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6,086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3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10,561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195,307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863,680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19" marR="92219" marT="1280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472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4763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AEC247-010C-4AB1-825B-920DB1893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43468" y="1774400"/>
            <a:ext cx="5294712" cy="330919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A9DC1AFA-523F-4904-ADDE-FD0A762CDF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253820" y="1774402"/>
            <a:ext cx="5294712" cy="33091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8EFB6F-408B-4089-A582-50ED8B079454}"/>
              </a:ext>
            </a:extLst>
          </p:cNvPr>
          <p:cNvSpPr txBox="1"/>
          <p:nvPr/>
        </p:nvSpPr>
        <p:spPr>
          <a:xfrm flipH="1">
            <a:off x="877529" y="5437100"/>
            <a:ext cx="4970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Scenarios where under-capacity of hospitals has no impact on deaths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F45300-DC27-4BC9-B899-9DBDD327CEFC}"/>
              </a:ext>
            </a:extLst>
          </p:cNvPr>
          <p:cNvSpPr txBox="1"/>
          <p:nvPr/>
        </p:nvSpPr>
        <p:spPr>
          <a:xfrm flipH="1">
            <a:off x="6324745" y="5437100"/>
            <a:ext cx="4970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Scenarios where under-capacity of hospitals has a multiplier effect on deaths </a:t>
            </a:r>
          </a:p>
        </p:txBody>
      </p:sp>
    </p:spTree>
    <p:extLst>
      <p:ext uri="{BB962C8B-B14F-4D97-AF65-F5344CB8AC3E}">
        <p14:creationId xmlns:p14="http://schemas.microsoft.com/office/powerpoint/2010/main" val="929786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2A2232-7CFC-49E1-A915-FFCAF1B61A30}"/>
              </a:ext>
            </a:extLst>
          </p:cNvPr>
          <p:cNvSpPr txBox="1"/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Time for peak value of new cases per day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4A54232-7AEE-4D88-971B-0C56BC58D7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68434"/>
              </p:ext>
            </p:extLst>
          </p:nvPr>
        </p:nvGraphicFramePr>
        <p:xfrm>
          <a:off x="838200" y="2108987"/>
          <a:ext cx="10515607" cy="3950385"/>
        </p:xfrm>
        <a:graphic>
          <a:graphicData uri="http://schemas.openxmlformats.org/drawingml/2006/table">
            <a:tbl>
              <a:tblPr firstRow="1" firstCol="1" bandRow="1"/>
              <a:tblGrid>
                <a:gridCol w="566952">
                  <a:extLst>
                    <a:ext uri="{9D8B030D-6E8A-4147-A177-3AD203B41FA5}">
                      <a16:colId xmlns:a16="http://schemas.microsoft.com/office/drawing/2014/main" val="2268755761"/>
                    </a:ext>
                  </a:extLst>
                </a:gridCol>
                <a:gridCol w="663257">
                  <a:extLst>
                    <a:ext uri="{9D8B030D-6E8A-4147-A177-3AD203B41FA5}">
                      <a16:colId xmlns:a16="http://schemas.microsoft.com/office/drawing/2014/main" val="452472564"/>
                    </a:ext>
                  </a:extLst>
                </a:gridCol>
                <a:gridCol w="774767">
                  <a:extLst>
                    <a:ext uri="{9D8B030D-6E8A-4147-A177-3AD203B41FA5}">
                      <a16:colId xmlns:a16="http://schemas.microsoft.com/office/drawing/2014/main" val="3318071616"/>
                    </a:ext>
                  </a:extLst>
                </a:gridCol>
                <a:gridCol w="724081">
                  <a:extLst>
                    <a:ext uri="{9D8B030D-6E8A-4147-A177-3AD203B41FA5}">
                      <a16:colId xmlns:a16="http://schemas.microsoft.com/office/drawing/2014/main" val="2507705572"/>
                    </a:ext>
                  </a:extLst>
                </a:gridCol>
                <a:gridCol w="724081">
                  <a:extLst>
                    <a:ext uri="{9D8B030D-6E8A-4147-A177-3AD203B41FA5}">
                      <a16:colId xmlns:a16="http://schemas.microsoft.com/office/drawing/2014/main" val="3375900027"/>
                    </a:ext>
                  </a:extLst>
                </a:gridCol>
                <a:gridCol w="724081">
                  <a:extLst>
                    <a:ext uri="{9D8B030D-6E8A-4147-A177-3AD203B41FA5}">
                      <a16:colId xmlns:a16="http://schemas.microsoft.com/office/drawing/2014/main" val="58553053"/>
                    </a:ext>
                  </a:extLst>
                </a:gridCol>
                <a:gridCol w="724081">
                  <a:extLst>
                    <a:ext uri="{9D8B030D-6E8A-4147-A177-3AD203B41FA5}">
                      <a16:colId xmlns:a16="http://schemas.microsoft.com/office/drawing/2014/main" val="2222231393"/>
                    </a:ext>
                  </a:extLst>
                </a:gridCol>
                <a:gridCol w="860516">
                  <a:extLst>
                    <a:ext uri="{9D8B030D-6E8A-4147-A177-3AD203B41FA5}">
                      <a16:colId xmlns:a16="http://schemas.microsoft.com/office/drawing/2014/main" val="4234322218"/>
                    </a:ext>
                  </a:extLst>
                </a:gridCol>
                <a:gridCol w="860516">
                  <a:extLst>
                    <a:ext uri="{9D8B030D-6E8A-4147-A177-3AD203B41FA5}">
                      <a16:colId xmlns:a16="http://schemas.microsoft.com/office/drawing/2014/main" val="1907958620"/>
                    </a:ext>
                  </a:extLst>
                </a:gridCol>
                <a:gridCol w="724081">
                  <a:extLst>
                    <a:ext uri="{9D8B030D-6E8A-4147-A177-3AD203B41FA5}">
                      <a16:colId xmlns:a16="http://schemas.microsoft.com/office/drawing/2014/main" val="2033460146"/>
                    </a:ext>
                  </a:extLst>
                </a:gridCol>
                <a:gridCol w="724081">
                  <a:extLst>
                    <a:ext uri="{9D8B030D-6E8A-4147-A177-3AD203B41FA5}">
                      <a16:colId xmlns:a16="http://schemas.microsoft.com/office/drawing/2014/main" val="73232187"/>
                    </a:ext>
                  </a:extLst>
                </a:gridCol>
                <a:gridCol w="724081">
                  <a:extLst>
                    <a:ext uri="{9D8B030D-6E8A-4147-A177-3AD203B41FA5}">
                      <a16:colId xmlns:a16="http://schemas.microsoft.com/office/drawing/2014/main" val="2008365364"/>
                    </a:ext>
                  </a:extLst>
                </a:gridCol>
                <a:gridCol w="860516">
                  <a:extLst>
                    <a:ext uri="{9D8B030D-6E8A-4147-A177-3AD203B41FA5}">
                      <a16:colId xmlns:a16="http://schemas.microsoft.com/office/drawing/2014/main" val="77106038"/>
                    </a:ext>
                  </a:extLst>
                </a:gridCol>
                <a:gridCol w="860516">
                  <a:extLst>
                    <a:ext uri="{9D8B030D-6E8A-4147-A177-3AD203B41FA5}">
                      <a16:colId xmlns:a16="http://schemas.microsoft.com/office/drawing/2014/main" val="3822047903"/>
                    </a:ext>
                  </a:extLst>
                </a:gridCol>
              </a:tblGrid>
              <a:tr h="207915"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 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 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 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11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21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31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41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51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61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71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81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91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101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8389729"/>
                  </a:ext>
                </a:extLst>
              </a:tr>
              <a:tr h="207915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Q 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0.5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139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138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D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7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7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7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139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4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1,526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7E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1,260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323083"/>
                  </a:ext>
                </a:extLst>
              </a:tr>
              <a:tr h="207915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M 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0.5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139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4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138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D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7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7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139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4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7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1,780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1,150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C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754633"/>
                  </a:ext>
                </a:extLst>
              </a:tr>
              <a:tr h="207915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 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0.5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135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C8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139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138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D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7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138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9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138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D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1,688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16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1,100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0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639831"/>
                  </a:ext>
                </a:extLst>
              </a:tr>
              <a:tr h="207915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Q 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0.5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139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138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9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134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7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136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F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138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D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1,682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26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1,096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0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325188"/>
                  </a:ext>
                </a:extLst>
              </a:tr>
              <a:tr h="207915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M 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0.5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139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4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139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4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7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7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1,524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7E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1,086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1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0905397"/>
                  </a:ext>
                </a:extLst>
              </a:tr>
              <a:tr h="207915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 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0.5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7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7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139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7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137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6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1,668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36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977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9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417544"/>
                  </a:ext>
                </a:extLst>
              </a:tr>
              <a:tr h="207915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M 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0.1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7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138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D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139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1,108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F7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671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1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541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C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433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4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405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7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395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7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543760"/>
                  </a:ext>
                </a:extLst>
              </a:tr>
              <a:tr h="207915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 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0.1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139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4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137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D2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7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136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B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1,010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608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7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500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425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5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427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5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392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8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708360"/>
                  </a:ext>
                </a:extLst>
              </a:tr>
              <a:tr h="207915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M 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0.1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139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7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1,315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F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737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C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528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D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475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1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388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8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378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9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291485"/>
                  </a:ext>
                </a:extLst>
              </a:tr>
              <a:tr h="207915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 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0.1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7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1,096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07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747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C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529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D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432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4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424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5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370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700910"/>
                  </a:ext>
                </a:extLst>
              </a:tr>
              <a:tr h="207915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Q 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0.1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7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1,084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17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690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0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534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448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3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424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5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370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537802"/>
                  </a:ext>
                </a:extLst>
              </a:tr>
              <a:tr h="207915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Q 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0.1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138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D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138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9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136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B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139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4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139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970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A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627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5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520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D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493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0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4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369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65455"/>
                  </a:ext>
                </a:extLst>
              </a:tr>
              <a:tr h="207915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L 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136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F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139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4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1,752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724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D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572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9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443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4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385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8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402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7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359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023640"/>
                  </a:ext>
                </a:extLst>
              </a:tr>
              <a:tr h="207915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 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138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D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136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F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1,680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26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712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E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588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8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449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3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427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5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371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353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B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529806"/>
                  </a:ext>
                </a:extLst>
              </a:tr>
              <a:tr h="207915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 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0.99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7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139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4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139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4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7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1,667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36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751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B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526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D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488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0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400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7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369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347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B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278157"/>
                  </a:ext>
                </a:extLst>
              </a:tr>
              <a:tr h="207915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L 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139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4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1,712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F6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772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9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597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7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454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3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432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4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347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B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342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235439"/>
                  </a:ext>
                </a:extLst>
              </a:tr>
              <a:tr h="207915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 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0.99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139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4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137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6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136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F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7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1,572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A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797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8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638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4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469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2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393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8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369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335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09547"/>
                  </a:ext>
                </a:extLst>
              </a:tr>
              <a:tr h="207915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 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138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D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1,783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715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E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601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7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477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1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405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7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390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8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334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715" marR="78715" marT="10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230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3006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AEC247-010C-4AB1-825B-920DB1893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43468" y="1774400"/>
            <a:ext cx="5294712" cy="330919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A9DC1AFA-523F-4904-ADDE-FD0A762CDF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253820" y="1774402"/>
            <a:ext cx="5294712" cy="33091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8EFB6F-408B-4089-A582-50ED8B079454}"/>
              </a:ext>
            </a:extLst>
          </p:cNvPr>
          <p:cNvSpPr txBox="1"/>
          <p:nvPr/>
        </p:nvSpPr>
        <p:spPr>
          <a:xfrm flipH="1">
            <a:off x="877529" y="5437100"/>
            <a:ext cx="4970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Scenarios where under-capacity of hospitals has no impact on deaths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F45300-DC27-4BC9-B899-9DBDD327CEFC}"/>
              </a:ext>
            </a:extLst>
          </p:cNvPr>
          <p:cNvSpPr txBox="1"/>
          <p:nvPr/>
        </p:nvSpPr>
        <p:spPr>
          <a:xfrm flipH="1">
            <a:off x="6324745" y="5437100"/>
            <a:ext cx="4970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Scenarios where under-capacity of hospitals has a multiplier effect on deaths </a:t>
            </a:r>
          </a:p>
        </p:txBody>
      </p:sp>
    </p:spTree>
    <p:extLst>
      <p:ext uri="{BB962C8B-B14F-4D97-AF65-F5344CB8AC3E}">
        <p14:creationId xmlns:p14="http://schemas.microsoft.com/office/powerpoint/2010/main" val="3713940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A3573-A4B8-4C4B-A14B-A9D942674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Duration of the Pandemic</a:t>
            </a:r>
          </a:p>
        </p:txBody>
      </p:sp>
    </p:spTree>
    <p:extLst>
      <p:ext uri="{BB962C8B-B14F-4D97-AF65-F5344CB8AC3E}">
        <p14:creationId xmlns:p14="http://schemas.microsoft.com/office/powerpoint/2010/main" val="3993250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2A2232-7CFC-49E1-A915-FFCAF1B61A30}"/>
              </a:ext>
            </a:extLst>
          </p:cNvPr>
          <p:cNvSpPr txBox="1"/>
          <p:nvPr/>
        </p:nvSpPr>
        <p:spPr>
          <a:xfrm>
            <a:off x="580107" y="286119"/>
            <a:ext cx="10515600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Peak value of total cases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C57F07F-D4F2-4865-8E9F-E383112944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599949"/>
              </p:ext>
            </p:extLst>
          </p:nvPr>
        </p:nvGraphicFramePr>
        <p:xfrm>
          <a:off x="580104" y="1865859"/>
          <a:ext cx="10515607" cy="3992774"/>
        </p:xfrm>
        <a:graphic>
          <a:graphicData uri="http://schemas.openxmlformats.org/drawingml/2006/table">
            <a:tbl>
              <a:tblPr firstRow="1" firstCol="1" bandRow="1"/>
              <a:tblGrid>
                <a:gridCol w="365866">
                  <a:extLst>
                    <a:ext uri="{9D8B030D-6E8A-4147-A177-3AD203B41FA5}">
                      <a16:colId xmlns:a16="http://schemas.microsoft.com/office/drawing/2014/main" val="2840289788"/>
                    </a:ext>
                  </a:extLst>
                </a:gridCol>
                <a:gridCol w="422560">
                  <a:extLst>
                    <a:ext uri="{9D8B030D-6E8A-4147-A177-3AD203B41FA5}">
                      <a16:colId xmlns:a16="http://schemas.microsoft.com/office/drawing/2014/main" val="151437263"/>
                    </a:ext>
                  </a:extLst>
                </a:gridCol>
                <a:gridCol w="490592">
                  <a:extLst>
                    <a:ext uri="{9D8B030D-6E8A-4147-A177-3AD203B41FA5}">
                      <a16:colId xmlns:a16="http://schemas.microsoft.com/office/drawing/2014/main" val="807457839"/>
                    </a:ext>
                  </a:extLst>
                </a:gridCol>
                <a:gridCol w="672013">
                  <a:extLst>
                    <a:ext uri="{9D8B030D-6E8A-4147-A177-3AD203B41FA5}">
                      <a16:colId xmlns:a16="http://schemas.microsoft.com/office/drawing/2014/main" val="3602998105"/>
                    </a:ext>
                  </a:extLst>
                </a:gridCol>
                <a:gridCol w="672013">
                  <a:extLst>
                    <a:ext uri="{9D8B030D-6E8A-4147-A177-3AD203B41FA5}">
                      <a16:colId xmlns:a16="http://schemas.microsoft.com/office/drawing/2014/main" val="3350884207"/>
                    </a:ext>
                  </a:extLst>
                </a:gridCol>
                <a:gridCol w="672013">
                  <a:extLst>
                    <a:ext uri="{9D8B030D-6E8A-4147-A177-3AD203B41FA5}">
                      <a16:colId xmlns:a16="http://schemas.microsoft.com/office/drawing/2014/main" val="3626569971"/>
                    </a:ext>
                  </a:extLst>
                </a:gridCol>
                <a:gridCol w="672013">
                  <a:extLst>
                    <a:ext uri="{9D8B030D-6E8A-4147-A177-3AD203B41FA5}">
                      <a16:colId xmlns:a16="http://schemas.microsoft.com/office/drawing/2014/main" val="3659887627"/>
                    </a:ext>
                  </a:extLst>
                </a:gridCol>
                <a:gridCol w="883671">
                  <a:extLst>
                    <a:ext uri="{9D8B030D-6E8A-4147-A177-3AD203B41FA5}">
                      <a16:colId xmlns:a16="http://schemas.microsoft.com/office/drawing/2014/main" val="447188797"/>
                    </a:ext>
                  </a:extLst>
                </a:gridCol>
                <a:gridCol w="883671">
                  <a:extLst>
                    <a:ext uri="{9D8B030D-6E8A-4147-A177-3AD203B41FA5}">
                      <a16:colId xmlns:a16="http://schemas.microsoft.com/office/drawing/2014/main" val="1237742698"/>
                    </a:ext>
                  </a:extLst>
                </a:gridCol>
                <a:gridCol w="883671">
                  <a:extLst>
                    <a:ext uri="{9D8B030D-6E8A-4147-A177-3AD203B41FA5}">
                      <a16:colId xmlns:a16="http://schemas.microsoft.com/office/drawing/2014/main" val="527132674"/>
                    </a:ext>
                  </a:extLst>
                </a:gridCol>
                <a:gridCol w="974381">
                  <a:extLst>
                    <a:ext uri="{9D8B030D-6E8A-4147-A177-3AD203B41FA5}">
                      <a16:colId xmlns:a16="http://schemas.microsoft.com/office/drawing/2014/main" val="2097764388"/>
                    </a:ext>
                  </a:extLst>
                </a:gridCol>
                <a:gridCol w="974381">
                  <a:extLst>
                    <a:ext uri="{9D8B030D-6E8A-4147-A177-3AD203B41FA5}">
                      <a16:colId xmlns:a16="http://schemas.microsoft.com/office/drawing/2014/main" val="3472323546"/>
                    </a:ext>
                  </a:extLst>
                </a:gridCol>
                <a:gridCol w="974381">
                  <a:extLst>
                    <a:ext uri="{9D8B030D-6E8A-4147-A177-3AD203B41FA5}">
                      <a16:colId xmlns:a16="http://schemas.microsoft.com/office/drawing/2014/main" val="2938549760"/>
                    </a:ext>
                  </a:extLst>
                </a:gridCol>
                <a:gridCol w="974381">
                  <a:extLst>
                    <a:ext uri="{9D8B030D-6E8A-4147-A177-3AD203B41FA5}">
                      <a16:colId xmlns:a16="http://schemas.microsoft.com/office/drawing/2014/main" val="2684500382"/>
                    </a:ext>
                  </a:extLst>
                </a:gridCol>
              </a:tblGrid>
              <a:tr h="210146"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 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 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 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11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21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31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41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51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61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71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81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91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101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3551414"/>
                  </a:ext>
                </a:extLst>
              </a:tr>
              <a:tr h="210146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 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182,827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252,181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326,088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C0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911,066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C9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133,385,946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670,273,496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878,916,492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1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993,942,049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6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1,128,645,200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8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1,181,475,011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26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1,266,312,904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477336"/>
                  </a:ext>
                </a:extLst>
              </a:tr>
              <a:tr h="210146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 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0.99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156,640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270,340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BF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310,263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C0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880,215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C8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160,587,469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B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661,276,998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8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827,973,814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7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1,003,066,116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5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1,102,397,507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A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1,196,769,889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16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1,261,686,290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A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416405"/>
                  </a:ext>
                </a:extLst>
              </a:tr>
              <a:tr h="210146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L 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274,059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F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368,793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C1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291,457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F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846,198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C8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118,911,979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0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605,678,164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D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899,593,843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8F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1,031,898,368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27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1,124,581,073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8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1,168,309,711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46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1,229,157,712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D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422827"/>
                  </a:ext>
                </a:extLst>
              </a:tr>
              <a:tr h="210146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Q 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0.1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239,058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213,316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256,119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BF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532,695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4,549,166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401,958,125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2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686,428,352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5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873,240,784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2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1,013,623,486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4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1,113,438,072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9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1,181,034,690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2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425723"/>
                  </a:ext>
                </a:extLst>
              </a:tr>
              <a:tr h="210146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L 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215,600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208,845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418,972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772,467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C7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145,918,083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606,270,739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D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744,122,793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F7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897,815,352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8F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1,001,937,885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5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1,085,983,804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C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1,168,036,847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4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769136"/>
                  </a:ext>
                </a:extLst>
              </a:tr>
              <a:tr h="210146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M 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0.1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264,263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BF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198,652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416,073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799,498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7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4,694,464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413,628,168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1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738,657,177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07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890,968,253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0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1,030,738,697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27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1,092,741,009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1,157,042,763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56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8314256"/>
                  </a:ext>
                </a:extLst>
              </a:tr>
              <a:tr h="210146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 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0.1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212,479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282,870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F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380,797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C1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516,298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C3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3,774,797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403,334,398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2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737,871,600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07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903,025,952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8F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1,027,353,326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27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1,098,530,915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1,152,668,386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56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5028736"/>
                  </a:ext>
                </a:extLst>
              </a:tr>
              <a:tr h="210146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Q 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0.1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201,306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245,781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362,771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C1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761,714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C6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177,587,842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629,125,515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B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751,525,417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E7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903,065,807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8F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996,162,746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5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1,093,492,336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1,144,207,351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66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600944"/>
                  </a:ext>
                </a:extLst>
              </a:tr>
              <a:tr h="210146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 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0.99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231,093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F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281,998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F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374,170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C1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803,656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C7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167,616,798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B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613,147,664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D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755,252,999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E7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905,429,740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F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982,933,818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7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1,082,288,431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7C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1,135,811,121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76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257026"/>
                  </a:ext>
                </a:extLst>
              </a:tr>
              <a:tr h="210146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 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203,953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230,363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F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212,236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495,218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C2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4,979,911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431,826,894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F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655,721,691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8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807,468,866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9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920,562,094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D7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985,094,600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6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1,080,921,026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7D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0938398"/>
                  </a:ext>
                </a:extLst>
              </a:tr>
              <a:tr h="210146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M 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0.1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243,663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204,916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271,079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BF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436,584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4,595,677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434,006,953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F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657,672,628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8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786,550,392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B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907,532,793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E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996,029,758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5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1,076,567,873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7D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772792"/>
                  </a:ext>
                </a:extLst>
              </a:tr>
              <a:tr h="210146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 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0.5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191,538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242,566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326,024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C0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621,545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C4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4,936,249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397,879,952</a:t>
                      </a:r>
                      <a:endParaRPr lang="en-US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3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643,284,590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A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797,190,835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A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908,222,577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E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1,002,572,986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5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1,056,075,166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7F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131699"/>
                  </a:ext>
                </a:extLst>
              </a:tr>
              <a:tr h="210146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 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0.1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172,860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207,481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287,501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F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293,165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C0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343,684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C0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371,434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C1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544,050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988,236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A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2,974,156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7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113,331,588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0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488,842,012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A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611619"/>
                  </a:ext>
                </a:extLst>
              </a:tr>
              <a:tr h="210146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M 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0.5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223,142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204,527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198,380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200,566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290,775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F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381,366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C1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410,609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C1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925,943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9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4,078,730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112,646,666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0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483,824,588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A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708823"/>
                  </a:ext>
                </a:extLst>
              </a:tr>
              <a:tr h="210146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M 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0.5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194,539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225,986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F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218,202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214,923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255,216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BF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453,549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462,676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933,725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9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2,765,407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4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133,595,996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474,121,778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B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629917"/>
                  </a:ext>
                </a:extLst>
              </a:tr>
              <a:tr h="210146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Q 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0.5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213,903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175,370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251,125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252,731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297,054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C0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329,060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C0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468,856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774,639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C7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3,439,014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112,831,102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0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449,590,650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E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597088"/>
                  </a:ext>
                </a:extLst>
              </a:tr>
              <a:tr h="210146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Q 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0.5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162,594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228,535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F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205,740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221,306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262,082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BF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299,011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C0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464,914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652,939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C5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2,303,176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D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143,739,185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435,516,369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F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82500"/>
                  </a:ext>
                </a:extLst>
              </a:tr>
              <a:tr h="210146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 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0.5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200,592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243,243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257,062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BF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193,648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338,748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C0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379,184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C1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523,347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C3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1,086,077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B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3,699,910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107,911,754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420,983,709</a:t>
                      </a:r>
                      <a:endParaRPr lang="en-US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639" marR="81639" marT="113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1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7190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8489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AEC247-010C-4AB1-825B-920DB1893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43468" y="1774402"/>
            <a:ext cx="5294712" cy="330919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A9DC1AFA-523F-4904-ADDE-FD0A762CDF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253820" y="1774402"/>
            <a:ext cx="5294712" cy="33091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8EFB6F-408B-4089-A582-50ED8B079454}"/>
              </a:ext>
            </a:extLst>
          </p:cNvPr>
          <p:cNvSpPr txBox="1"/>
          <p:nvPr/>
        </p:nvSpPr>
        <p:spPr>
          <a:xfrm flipH="1">
            <a:off x="877529" y="5437100"/>
            <a:ext cx="4970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Scenarios where under-capacity of hospitals has no impact on deaths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F45300-DC27-4BC9-B899-9DBDD327CEFC}"/>
              </a:ext>
            </a:extLst>
          </p:cNvPr>
          <p:cNvSpPr txBox="1"/>
          <p:nvPr/>
        </p:nvSpPr>
        <p:spPr>
          <a:xfrm flipH="1">
            <a:off x="6324745" y="5437100"/>
            <a:ext cx="4970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Scenarios where under-capacity of hospitals has a multiplier effect on deaths </a:t>
            </a:r>
          </a:p>
        </p:txBody>
      </p:sp>
    </p:spTree>
    <p:extLst>
      <p:ext uri="{BB962C8B-B14F-4D97-AF65-F5344CB8AC3E}">
        <p14:creationId xmlns:p14="http://schemas.microsoft.com/office/powerpoint/2010/main" val="126753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2A2232-7CFC-49E1-A915-FFCAF1B61A30}"/>
              </a:ext>
            </a:extLst>
          </p:cNvPr>
          <p:cNvSpPr txBox="1"/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Time for peak value of total cases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8B33D03-F136-4793-ABDD-B65EB930C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402422"/>
              </p:ext>
            </p:extLst>
          </p:nvPr>
        </p:nvGraphicFramePr>
        <p:xfrm>
          <a:off x="838200" y="2167541"/>
          <a:ext cx="10515611" cy="3833269"/>
        </p:xfrm>
        <a:graphic>
          <a:graphicData uri="http://schemas.openxmlformats.org/drawingml/2006/table">
            <a:tbl>
              <a:tblPr firstRow="1" firstCol="1" bandRow="1"/>
              <a:tblGrid>
                <a:gridCol w="538549">
                  <a:extLst>
                    <a:ext uri="{9D8B030D-6E8A-4147-A177-3AD203B41FA5}">
                      <a16:colId xmlns:a16="http://schemas.microsoft.com/office/drawing/2014/main" val="3374830193"/>
                    </a:ext>
                  </a:extLst>
                </a:gridCol>
                <a:gridCol w="615899">
                  <a:extLst>
                    <a:ext uri="{9D8B030D-6E8A-4147-A177-3AD203B41FA5}">
                      <a16:colId xmlns:a16="http://schemas.microsoft.com/office/drawing/2014/main" val="44942998"/>
                    </a:ext>
                  </a:extLst>
                </a:gridCol>
                <a:gridCol w="705461">
                  <a:extLst>
                    <a:ext uri="{9D8B030D-6E8A-4147-A177-3AD203B41FA5}">
                      <a16:colId xmlns:a16="http://schemas.microsoft.com/office/drawing/2014/main" val="449138402"/>
                    </a:ext>
                  </a:extLst>
                </a:gridCol>
                <a:gridCol w="786882">
                  <a:extLst>
                    <a:ext uri="{9D8B030D-6E8A-4147-A177-3AD203B41FA5}">
                      <a16:colId xmlns:a16="http://schemas.microsoft.com/office/drawing/2014/main" val="772653625"/>
                    </a:ext>
                  </a:extLst>
                </a:gridCol>
                <a:gridCol w="786882">
                  <a:extLst>
                    <a:ext uri="{9D8B030D-6E8A-4147-A177-3AD203B41FA5}">
                      <a16:colId xmlns:a16="http://schemas.microsoft.com/office/drawing/2014/main" val="3014259417"/>
                    </a:ext>
                  </a:extLst>
                </a:gridCol>
                <a:gridCol w="786882">
                  <a:extLst>
                    <a:ext uri="{9D8B030D-6E8A-4147-A177-3AD203B41FA5}">
                      <a16:colId xmlns:a16="http://schemas.microsoft.com/office/drawing/2014/main" val="499738766"/>
                    </a:ext>
                  </a:extLst>
                </a:gridCol>
                <a:gridCol w="786882">
                  <a:extLst>
                    <a:ext uri="{9D8B030D-6E8A-4147-A177-3AD203B41FA5}">
                      <a16:colId xmlns:a16="http://schemas.microsoft.com/office/drawing/2014/main" val="2885590246"/>
                    </a:ext>
                  </a:extLst>
                </a:gridCol>
                <a:gridCol w="786882">
                  <a:extLst>
                    <a:ext uri="{9D8B030D-6E8A-4147-A177-3AD203B41FA5}">
                      <a16:colId xmlns:a16="http://schemas.microsoft.com/office/drawing/2014/main" val="1854391684"/>
                    </a:ext>
                  </a:extLst>
                </a:gridCol>
                <a:gridCol w="786882">
                  <a:extLst>
                    <a:ext uri="{9D8B030D-6E8A-4147-A177-3AD203B41FA5}">
                      <a16:colId xmlns:a16="http://schemas.microsoft.com/office/drawing/2014/main" val="3362901481"/>
                    </a:ext>
                  </a:extLst>
                </a:gridCol>
                <a:gridCol w="786882">
                  <a:extLst>
                    <a:ext uri="{9D8B030D-6E8A-4147-A177-3AD203B41FA5}">
                      <a16:colId xmlns:a16="http://schemas.microsoft.com/office/drawing/2014/main" val="2821319760"/>
                    </a:ext>
                  </a:extLst>
                </a:gridCol>
                <a:gridCol w="786882">
                  <a:extLst>
                    <a:ext uri="{9D8B030D-6E8A-4147-A177-3AD203B41FA5}">
                      <a16:colId xmlns:a16="http://schemas.microsoft.com/office/drawing/2014/main" val="1779984114"/>
                    </a:ext>
                  </a:extLst>
                </a:gridCol>
                <a:gridCol w="786882">
                  <a:extLst>
                    <a:ext uri="{9D8B030D-6E8A-4147-A177-3AD203B41FA5}">
                      <a16:colId xmlns:a16="http://schemas.microsoft.com/office/drawing/2014/main" val="3585973318"/>
                    </a:ext>
                  </a:extLst>
                </a:gridCol>
                <a:gridCol w="786882">
                  <a:extLst>
                    <a:ext uri="{9D8B030D-6E8A-4147-A177-3AD203B41FA5}">
                      <a16:colId xmlns:a16="http://schemas.microsoft.com/office/drawing/2014/main" val="836709451"/>
                    </a:ext>
                  </a:extLst>
                </a:gridCol>
                <a:gridCol w="786882">
                  <a:extLst>
                    <a:ext uri="{9D8B030D-6E8A-4147-A177-3AD203B41FA5}">
                      <a16:colId xmlns:a16="http://schemas.microsoft.com/office/drawing/2014/main" val="2114326167"/>
                    </a:ext>
                  </a:extLst>
                </a:gridCol>
              </a:tblGrid>
              <a:tr h="20175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 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 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 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101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2271556"/>
                  </a:ext>
                </a:extLst>
              </a:tr>
              <a:tr h="2017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0.99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1,064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C6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1,485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A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81261"/>
                  </a:ext>
                </a:extLst>
              </a:tr>
              <a:tr h="2017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L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1,065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C6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1,501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B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455722"/>
                  </a:ext>
                </a:extLst>
              </a:tr>
              <a:tr h="2017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1,032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C4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1,390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D5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671063"/>
                  </a:ext>
                </a:extLst>
              </a:tr>
              <a:tr h="2017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Q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1,064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C6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1,511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B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130232"/>
                  </a:ext>
                </a:extLst>
              </a:tr>
              <a:tr h="2017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M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1,032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C4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1,385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5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976672"/>
                  </a:ext>
                </a:extLst>
              </a:tr>
              <a:tr h="2017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1,019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C3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1,390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D5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193169"/>
                  </a:ext>
                </a:extLst>
              </a:tr>
              <a:tr h="2017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Q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898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1,051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C5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1,227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CD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1,473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9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391217"/>
                  </a:ext>
                </a:extLst>
              </a:tr>
              <a:tr h="2017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Q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904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1,040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C4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1,233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E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1,473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9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398425"/>
                  </a:ext>
                </a:extLst>
              </a:tr>
              <a:tr h="2017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901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1,048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C5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1,215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D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1,463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9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1,822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105257"/>
                  </a:ext>
                </a:extLst>
              </a:tr>
              <a:tr h="2017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M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904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1,050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C5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1,228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CE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1,481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A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1,806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A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3638538"/>
                  </a:ext>
                </a:extLst>
              </a:tr>
              <a:tr h="2017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M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912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1,048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C5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1,221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D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1,468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9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1,800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9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807646"/>
                  </a:ext>
                </a:extLst>
              </a:tr>
              <a:tr h="2017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899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1,052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C5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1,242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E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1,478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A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1,798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9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325273"/>
                  </a:ext>
                </a:extLst>
              </a:tr>
              <a:tr h="2017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M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1,011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1,382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5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1,716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5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010672"/>
                  </a:ext>
                </a:extLst>
              </a:tr>
              <a:tr h="2017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1,036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C4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1,374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D5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1,712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5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777664"/>
                  </a:ext>
                </a:extLst>
              </a:tr>
              <a:tr h="2017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Q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1,041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C4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1,387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D5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1,606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399641"/>
                  </a:ext>
                </a:extLst>
              </a:tr>
              <a:tr h="2017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L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1,056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1,499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B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1,785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9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1,645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2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1,503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B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593010"/>
                  </a:ext>
                </a:extLst>
              </a:tr>
              <a:tr h="2017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0.99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1,056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1,483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A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1,579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F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1,371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4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773713"/>
                  </a:ext>
                </a:extLst>
              </a:tr>
              <a:tr h="2017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1,057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1,509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B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1,763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8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1,621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1,347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3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952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7330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AEC247-010C-4AB1-825B-920DB1893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43468" y="1774400"/>
            <a:ext cx="5294712" cy="330919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A9DC1AFA-523F-4904-ADDE-FD0A762CDF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253820" y="1774402"/>
            <a:ext cx="5294712" cy="33091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8EFB6F-408B-4089-A582-50ED8B079454}"/>
              </a:ext>
            </a:extLst>
          </p:cNvPr>
          <p:cNvSpPr txBox="1"/>
          <p:nvPr/>
        </p:nvSpPr>
        <p:spPr>
          <a:xfrm flipH="1">
            <a:off x="877529" y="5437100"/>
            <a:ext cx="4970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Scenarios where under-capacity of hospitals has no impact on deaths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F45300-DC27-4BC9-B899-9DBDD327CEFC}"/>
              </a:ext>
            </a:extLst>
          </p:cNvPr>
          <p:cNvSpPr txBox="1"/>
          <p:nvPr/>
        </p:nvSpPr>
        <p:spPr>
          <a:xfrm flipH="1">
            <a:off x="6324745" y="5437100"/>
            <a:ext cx="4970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Scenarios where under-capacity of hospitals has a multiplier effect on deaths </a:t>
            </a:r>
          </a:p>
        </p:txBody>
      </p:sp>
    </p:spTree>
    <p:extLst>
      <p:ext uri="{BB962C8B-B14F-4D97-AF65-F5344CB8AC3E}">
        <p14:creationId xmlns:p14="http://schemas.microsoft.com/office/powerpoint/2010/main" val="3145315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2C5D5-F522-4916-A430-348ACF994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Simulating the First 146 Days in India</a:t>
            </a:r>
          </a:p>
        </p:txBody>
      </p:sp>
    </p:spTree>
    <p:extLst>
      <p:ext uri="{BB962C8B-B14F-4D97-AF65-F5344CB8AC3E}">
        <p14:creationId xmlns:p14="http://schemas.microsoft.com/office/powerpoint/2010/main" val="31166454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A3573-A4B8-4C4B-A14B-A9D942674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Impact of the Pandemic</a:t>
            </a:r>
          </a:p>
        </p:txBody>
      </p:sp>
    </p:spTree>
    <p:extLst>
      <p:ext uri="{BB962C8B-B14F-4D97-AF65-F5344CB8AC3E}">
        <p14:creationId xmlns:p14="http://schemas.microsoft.com/office/powerpoint/2010/main" val="1569158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2A2232-7CFC-49E1-A915-FFCAF1B61A30}"/>
              </a:ext>
            </a:extLst>
          </p:cNvPr>
          <p:cNvSpPr txBox="1"/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Peak value of total deaths</a:t>
            </a:r>
            <a:endParaRPr lang="en-US" sz="4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D4690E1-95AD-42FD-97DB-B8F0E16D1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059892"/>
              </p:ext>
            </p:extLst>
          </p:nvPr>
        </p:nvGraphicFramePr>
        <p:xfrm>
          <a:off x="838200" y="2015682"/>
          <a:ext cx="10515606" cy="4136984"/>
        </p:xfrm>
        <a:graphic>
          <a:graphicData uri="http://schemas.openxmlformats.org/drawingml/2006/table">
            <a:tbl>
              <a:tblPr firstRow="1" firstCol="1" bandRow="1"/>
              <a:tblGrid>
                <a:gridCol w="359080">
                  <a:extLst>
                    <a:ext uri="{9D8B030D-6E8A-4147-A177-3AD203B41FA5}">
                      <a16:colId xmlns:a16="http://schemas.microsoft.com/office/drawing/2014/main" val="3739968703"/>
                    </a:ext>
                  </a:extLst>
                </a:gridCol>
                <a:gridCol w="427641">
                  <a:extLst>
                    <a:ext uri="{9D8B030D-6E8A-4147-A177-3AD203B41FA5}">
                      <a16:colId xmlns:a16="http://schemas.microsoft.com/office/drawing/2014/main" val="462978269"/>
                    </a:ext>
                  </a:extLst>
                </a:gridCol>
                <a:gridCol w="507027">
                  <a:extLst>
                    <a:ext uri="{9D8B030D-6E8A-4147-A177-3AD203B41FA5}">
                      <a16:colId xmlns:a16="http://schemas.microsoft.com/office/drawing/2014/main" val="1222310077"/>
                    </a:ext>
                  </a:extLst>
                </a:gridCol>
                <a:gridCol w="651366">
                  <a:extLst>
                    <a:ext uri="{9D8B030D-6E8A-4147-A177-3AD203B41FA5}">
                      <a16:colId xmlns:a16="http://schemas.microsoft.com/office/drawing/2014/main" val="461861342"/>
                    </a:ext>
                  </a:extLst>
                </a:gridCol>
                <a:gridCol w="651366">
                  <a:extLst>
                    <a:ext uri="{9D8B030D-6E8A-4147-A177-3AD203B41FA5}">
                      <a16:colId xmlns:a16="http://schemas.microsoft.com/office/drawing/2014/main" val="3637445808"/>
                    </a:ext>
                  </a:extLst>
                </a:gridCol>
                <a:gridCol w="651366">
                  <a:extLst>
                    <a:ext uri="{9D8B030D-6E8A-4147-A177-3AD203B41FA5}">
                      <a16:colId xmlns:a16="http://schemas.microsoft.com/office/drawing/2014/main" val="299989639"/>
                    </a:ext>
                  </a:extLst>
                </a:gridCol>
                <a:gridCol w="651366">
                  <a:extLst>
                    <a:ext uri="{9D8B030D-6E8A-4147-A177-3AD203B41FA5}">
                      <a16:colId xmlns:a16="http://schemas.microsoft.com/office/drawing/2014/main" val="2674432465"/>
                    </a:ext>
                  </a:extLst>
                </a:gridCol>
                <a:gridCol w="831790">
                  <a:extLst>
                    <a:ext uri="{9D8B030D-6E8A-4147-A177-3AD203B41FA5}">
                      <a16:colId xmlns:a16="http://schemas.microsoft.com/office/drawing/2014/main" val="812929244"/>
                    </a:ext>
                  </a:extLst>
                </a:gridCol>
                <a:gridCol w="903959">
                  <a:extLst>
                    <a:ext uri="{9D8B030D-6E8A-4147-A177-3AD203B41FA5}">
                      <a16:colId xmlns:a16="http://schemas.microsoft.com/office/drawing/2014/main" val="3346567855"/>
                    </a:ext>
                  </a:extLst>
                </a:gridCol>
                <a:gridCol w="976129">
                  <a:extLst>
                    <a:ext uri="{9D8B030D-6E8A-4147-A177-3AD203B41FA5}">
                      <a16:colId xmlns:a16="http://schemas.microsoft.com/office/drawing/2014/main" val="2836037185"/>
                    </a:ext>
                  </a:extLst>
                </a:gridCol>
                <a:gridCol w="976129">
                  <a:extLst>
                    <a:ext uri="{9D8B030D-6E8A-4147-A177-3AD203B41FA5}">
                      <a16:colId xmlns:a16="http://schemas.microsoft.com/office/drawing/2014/main" val="1792953000"/>
                    </a:ext>
                  </a:extLst>
                </a:gridCol>
                <a:gridCol w="976129">
                  <a:extLst>
                    <a:ext uri="{9D8B030D-6E8A-4147-A177-3AD203B41FA5}">
                      <a16:colId xmlns:a16="http://schemas.microsoft.com/office/drawing/2014/main" val="4224788461"/>
                    </a:ext>
                  </a:extLst>
                </a:gridCol>
                <a:gridCol w="976129">
                  <a:extLst>
                    <a:ext uri="{9D8B030D-6E8A-4147-A177-3AD203B41FA5}">
                      <a16:colId xmlns:a16="http://schemas.microsoft.com/office/drawing/2014/main" val="3627463221"/>
                    </a:ext>
                  </a:extLst>
                </a:gridCol>
                <a:gridCol w="976129">
                  <a:extLst>
                    <a:ext uri="{9D8B030D-6E8A-4147-A177-3AD203B41FA5}">
                      <a16:colId xmlns:a16="http://schemas.microsoft.com/office/drawing/2014/main" val="4193428823"/>
                    </a:ext>
                  </a:extLst>
                </a:gridCol>
              </a:tblGrid>
              <a:tr h="2177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101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198210"/>
                  </a:ext>
                </a:extLst>
              </a:tr>
              <a:tr h="2177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L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8,688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8,416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16,884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31,128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C7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5,688,009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32,941,624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105,046,978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F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166,512,371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5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228,688,979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B7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270,753,710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9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307,283,280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43552"/>
                  </a:ext>
                </a:extLst>
              </a:tr>
              <a:tr h="2177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Q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8,112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9,904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14,619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C1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30,695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C6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6,881,424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49,740,047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7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95,280,957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3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179,970,804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F7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231,174,953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A7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273,971,815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8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299,621,227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D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943095"/>
                  </a:ext>
                </a:extLst>
              </a:tr>
              <a:tr h="2177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0.99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9,313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F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11,364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F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15,078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C1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32,384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C7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6,542,059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38,034,420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B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105,725,080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F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175,911,858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17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221,640,858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E7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271,489,500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9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292,777,912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0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834493"/>
                  </a:ext>
                </a:extLst>
              </a:tr>
              <a:tr h="2177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M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9,819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8,258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10,924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BF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17,593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184,116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17,474,692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53,503,898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5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110,022,522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D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196,353,557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8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214,645,091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1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266,486,171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B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6307163"/>
                  </a:ext>
                </a:extLst>
              </a:tr>
              <a:tr h="2177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8,219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9,283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F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8,553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19,956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198,663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17,386,145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53,548,943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5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109,240,322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D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172,136,281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37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209,944,909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3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264,895,060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B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821312"/>
                  </a:ext>
                </a:extLst>
              </a:tr>
              <a:tr h="2177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7,719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9,775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13,138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C0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25,047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C4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197,440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15,978,231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55,836,454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4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103,588,996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0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177,377,514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07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221,567,844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E7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258,778,377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7E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690707"/>
                  </a:ext>
                </a:extLst>
              </a:tr>
              <a:tr h="2177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7,368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10,162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13,141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C0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36,713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C9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5,214,236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27,010,581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0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35,418,481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40,053,769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B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45,482,022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8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47,610,952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7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51,029,740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6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132553"/>
                  </a:ext>
                </a:extLst>
              </a:tr>
              <a:tr h="2177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0.99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6,312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10,894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BF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12,503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C0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35,470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C8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6,316,875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26,647,973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0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33,365,598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40,421,450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44,424,295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9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48,227,303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7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50,843,297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6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658918"/>
                  </a:ext>
                </a:extLst>
              </a:tr>
              <a:tr h="2177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L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11,044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F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14,862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C1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11,745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F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34,099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C8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4,644,554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24,406,997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36,251,735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41,583,329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45,318,246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8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47,080,418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8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49,532,464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7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944319"/>
                  </a:ext>
                </a:extLst>
              </a:tr>
              <a:tr h="2177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Q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9,634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8,596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10,321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BF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21,467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182,054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16,118,166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27,661,553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0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35,189,762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40,846,889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44,869,207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9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47,593,208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7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752088"/>
                  </a:ext>
                </a:extLst>
              </a:tr>
              <a:tr h="2177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M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10,649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BF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8,005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16,767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32,218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C7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188,136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16,538,954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29,766,322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35,904,142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41,536,596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44,035,159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9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46,626,384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8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865870"/>
                  </a:ext>
                </a:extLst>
              </a:tr>
              <a:tr h="2177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8,563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11,399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F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15,345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C1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20,806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C3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151,416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16,221,004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29,734,655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36,390,042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41,400,173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44,268,480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9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46,450,106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8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294602"/>
                  </a:ext>
                </a:extLst>
              </a:tr>
              <a:tr h="2177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6,966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8,361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11,586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F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11,814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C0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13,850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C0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14,968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C1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21,924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39,822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A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119,376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7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4,420,613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19,681,143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546474"/>
                  </a:ext>
                </a:extLst>
              </a:tr>
              <a:tr h="2177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M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8,992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8,242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7,994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8,082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11,718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F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15,368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C1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16,547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37,312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9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163,577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4,329,169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19,489,733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845444"/>
                  </a:ext>
                </a:extLst>
              </a:tr>
              <a:tr h="2177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M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7,840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9,107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F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8,793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8,661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10,285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BF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18,277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18,645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37,627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9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110,994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4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5,269,618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19,093,318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896"/>
                  </a:ext>
                </a:extLst>
              </a:tr>
              <a:tr h="2177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Q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8,620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7,067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10,120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10,185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11,971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C0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13,260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C0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18,894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2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31,216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C7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138,161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4,422,931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18,098,444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4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068191"/>
                  </a:ext>
                </a:extLst>
              </a:tr>
              <a:tr h="2177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Q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6,552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9,210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F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8,291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8,918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10,561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BF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12,050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C0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18,735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26,312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C5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92,400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D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5,590,819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17,513,203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4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798779"/>
                  </a:ext>
                </a:extLst>
              </a:tr>
              <a:tr h="2177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8,083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9,802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10,359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BF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7,804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13,651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C0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15,280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C1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21,090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C3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43,766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B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148,709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4,244,264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16,913,066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2007" marR="720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4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406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3150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AEC247-010C-4AB1-825B-920DB1893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43468" y="1774400"/>
            <a:ext cx="5294712" cy="330919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A9DC1AFA-523F-4904-ADDE-FD0A762CDF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253820" y="1774402"/>
            <a:ext cx="5294712" cy="33091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8EFB6F-408B-4089-A582-50ED8B079454}"/>
              </a:ext>
            </a:extLst>
          </p:cNvPr>
          <p:cNvSpPr txBox="1"/>
          <p:nvPr/>
        </p:nvSpPr>
        <p:spPr>
          <a:xfrm flipH="1">
            <a:off x="877529" y="5437100"/>
            <a:ext cx="4970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Scenarios where under-capacity of hospitals has no impact on deaths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F45300-DC27-4BC9-B899-9DBDD327CEFC}"/>
              </a:ext>
            </a:extLst>
          </p:cNvPr>
          <p:cNvSpPr txBox="1"/>
          <p:nvPr/>
        </p:nvSpPr>
        <p:spPr>
          <a:xfrm flipH="1">
            <a:off x="6324745" y="5437100"/>
            <a:ext cx="4970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Scenarios where under-capacity of hospitals has a multiplier effect on deaths </a:t>
            </a:r>
          </a:p>
        </p:txBody>
      </p:sp>
    </p:spTree>
    <p:extLst>
      <p:ext uri="{BB962C8B-B14F-4D97-AF65-F5344CB8AC3E}">
        <p14:creationId xmlns:p14="http://schemas.microsoft.com/office/powerpoint/2010/main" val="17386086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2A2232-7CFC-49E1-A915-FFCAF1B61A30}"/>
              </a:ext>
            </a:extLst>
          </p:cNvPr>
          <p:cNvSpPr txBox="1"/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Time for peak value of total deaths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4646882-4FC6-4492-B2DF-D94E5CA56E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454957"/>
              </p:ext>
            </p:extLst>
          </p:nvPr>
        </p:nvGraphicFramePr>
        <p:xfrm>
          <a:off x="838200" y="2167541"/>
          <a:ext cx="10515611" cy="3833269"/>
        </p:xfrm>
        <a:graphic>
          <a:graphicData uri="http://schemas.openxmlformats.org/drawingml/2006/table">
            <a:tbl>
              <a:tblPr firstRow="1" firstCol="1" bandRow="1"/>
              <a:tblGrid>
                <a:gridCol w="538549">
                  <a:extLst>
                    <a:ext uri="{9D8B030D-6E8A-4147-A177-3AD203B41FA5}">
                      <a16:colId xmlns:a16="http://schemas.microsoft.com/office/drawing/2014/main" val="1268457750"/>
                    </a:ext>
                  </a:extLst>
                </a:gridCol>
                <a:gridCol w="615899">
                  <a:extLst>
                    <a:ext uri="{9D8B030D-6E8A-4147-A177-3AD203B41FA5}">
                      <a16:colId xmlns:a16="http://schemas.microsoft.com/office/drawing/2014/main" val="648205173"/>
                    </a:ext>
                  </a:extLst>
                </a:gridCol>
                <a:gridCol w="705461">
                  <a:extLst>
                    <a:ext uri="{9D8B030D-6E8A-4147-A177-3AD203B41FA5}">
                      <a16:colId xmlns:a16="http://schemas.microsoft.com/office/drawing/2014/main" val="163621938"/>
                    </a:ext>
                  </a:extLst>
                </a:gridCol>
                <a:gridCol w="786882">
                  <a:extLst>
                    <a:ext uri="{9D8B030D-6E8A-4147-A177-3AD203B41FA5}">
                      <a16:colId xmlns:a16="http://schemas.microsoft.com/office/drawing/2014/main" val="3879381977"/>
                    </a:ext>
                  </a:extLst>
                </a:gridCol>
                <a:gridCol w="786882">
                  <a:extLst>
                    <a:ext uri="{9D8B030D-6E8A-4147-A177-3AD203B41FA5}">
                      <a16:colId xmlns:a16="http://schemas.microsoft.com/office/drawing/2014/main" val="1168800186"/>
                    </a:ext>
                  </a:extLst>
                </a:gridCol>
                <a:gridCol w="786882">
                  <a:extLst>
                    <a:ext uri="{9D8B030D-6E8A-4147-A177-3AD203B41FA5}">
                      <a16:colId xmlns:a16="http://schemas.microsoft.com/office/drawing/2014/main" val="1518594628"/>
                    </a:ext>
                  </a:extLst>
                </a:gridCol>
                <a:gridCol w="786882">
                  <a:extLst>
                    <a:ext uri="{9D8B030D-6E8A-4147-A177-3AD203B41FA5}">
                      <a16:colId xmlns:a16="http://schemas.microsoft.com/office/drawing/2014/main" val="599949005"/>
                    </a:ext>
                  </a:extLst>
                </a:gridCol>
                <a:gridCol w="786882">
                  <a:extLst>
                    <a:ext uri="{9D8B030D-6E8A-4147-A177-3AD203B41FA5}">
                      <a16:colId xmlns:a16="http://schemas.microsoft.com/office/drawing/2014/main" val="1229432428"/>
                    </a:ext>
                  </a:extLst>
                </a:gridCol>
                <a:gridCol w="786882">
                  <a:extLst>
                    <a:ext uri="{9D8B030D-6E8A-4147-A177-3AD203B41FA5}">
                      <a16:colId xmlns:a16="http://schemas.microsoft.com/office/drawing/2014/main" val="1642239257"/>
                    </a:ext>
                  </a:extLst>
                </a:gridCol>
                <a:gridCol w="786882">
                  <a:extLst>
                    <a:ext uri="{9D8B030D-6E8A-4147-A177-3AD203B41FA5}">
                      <a16:colId xmlns:a16="http://schemas.microsoft.com/office/drawing/2014/main" val="3653259995"/>
                    </a:ext>
                  </a:extLst>
                </a:gridCol>
                <a:gridCol w="786882">
                  <a:extLst>
                    <a:ext uri="{9D8B030D-6E8A-4147-A177-3AD203B41FA5}">
                      <a16:colId xmlns:a16="http://schemas.microsoft.com/office/drawing/2014/main" val="2633178355"/>
                    </a:ext>
                  </a:extLst>
                </a:gridCol>
                <a:gridCol w="786882">
                  <a:extLst>
                    <a:ext uri="{9D8B030D-6E8A-4147-A177-3AD203B41FA5}">
                      <a16:colId xmlns:a16="http://schemas.microsoft.com/office/drawing/2014/main" val="3381867854"/>
                    </a:ext>
                  </a:extLst>
                </a:gridCol>
                <a:gridCol w="786882">
                  <a:extLst>
                    <a:ext uri="{9D8B030D-6E8A-4147-A177-3AD203B41FA5}">
                      <a16:colId xmlns:a16="http://schemas.microsoft.com/office/drawing/2014/main" val="3058466644"/>
                    </a:ext>
                  </a:extLst>
                </a:gridCol>
                <a:gridCol w="786882">
                  <a:extLst>
                    <a:ext uri="{9D8B030D-6E8A-4147-A177-3AD203B41FA5}">
                      <a16:colId xmlns:a16="http://schemas.microsoft.com/office/drawing/2014/main" val="2082196615"/>
                    </a:ext>
                  </a:extLst>
                </a:gridCol>
              </a:tblGrid>
              <a:tr h="20175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 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 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 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101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416649"/>
                  </a:ext>
                </a:extLst>
              </a:tr>
              <a:tr h="2017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0.99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1,088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1,525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B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056642"/>
                  </a:ext>
                </a:extLst>
              </a:tr>
              <a:tr h="2017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Q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1,106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1,521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B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120119"/>
                  </a:ext>
                </a:extLst>
              </a:tr>
              <a:tr h="2017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L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1,090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1,511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B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532925"/>
                  </a:ext>
                </a:extLst>
              </a:tr>
              <a:tr h="2017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1,055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C3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1,404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5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729358"/>
                  </a:ext>
                </a:extLst>
              </a:tr>
              <a:tr h="2017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1,066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C4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1,403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5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885375"/>
                  </a:ext>
                </a:extLst>
              </a:tr>
              <a:tr h="2017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M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1,058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C4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1,398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D5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980482"/>
                  </a:ext>
                </a:extLst>
              </a:tr>
              <a:tr h="2017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954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1,077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C5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1,260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E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1,517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B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814156"/>
                  </a:ext>
                </a:extLst>
              </a:tr>
              <a:tr h="2017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M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945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1,073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C4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1,264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E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1,508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958317"/>
                  </a:ext>
                </a:extLst>
              </a:tr>
              <a:tr h="2017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953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1,073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C4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1,255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CE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1,501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A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4702650"/>
                  </a:ext>
                </a:extLst>
              </a:tr>
              <a:tr h="2017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Q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951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1,076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C5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1,242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D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1,487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9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668790"/>
                  </a:ext>
                </a:extLst>
              </a:tr>
              <a:tr h="2017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Q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938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1,085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C5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1,248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D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1,482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9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864592"/>
                  </a:ext>
                </a:extLst>
              </a:tr>
              <a:tr h="2017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M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953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1,075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C4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1,246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D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1,492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A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1,811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A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617276"/>
                  </a:ext>
                </a:extLst>
              </a:tr>
              <a:tr h="2017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1,058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C4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1,414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6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1,755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7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119832"/>
                  </a:ext>
                </a:extLst>
              </a:tr>
              <a:tr h="2017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M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1,057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C4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1,422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6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1,751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7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994828"/>
                  </a:ext>
                </a:extLst>
              </a:tr>
              <a:tr h="2017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Q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1,070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C4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1,400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5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1,643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237297"/>
                  </a:ext>
                </a:extLst>
              </a:tr>
              <a:tr h="2017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L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1,099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C6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1,539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C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1,822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1,686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3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1,538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C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3461485"/>
                  </a:ext>
                </a:extLst>
              </a:tr>
              <a:tr h="2017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0.99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1,098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C6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1,523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B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1,616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1,412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6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662008"/>
                  </a:ext>
                </a:extLst>
              </a:tr>
              <a:tr h="2017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1,103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1,519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B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1,801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9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1,663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2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1,386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6721" marR="6672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D4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714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87104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AEC247-010C-4AB1-825B-920DB1893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43468" y="1774400"/>
            <a:ext cx="5294712" cy="330919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A9DC1AFA-523F-4904-ADDE-FD0A762CDF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253820" y="1774402"/>
            <a:ext cx="5294712" cy="33091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8EFB6F-408B-4089-A582-50ED8B079454}"/>
              </a:ext>
            </a:extLst>
          </p:cNvPr>
          <p:cNvSpPr txBox="1"/>
          <p:nvPr/>
        </p:nvSpPr>
        <p:spPr>
          <a:xfrm flipH="1">
            <a:off x="877529" y="5437100"/>
            <a:ext cx="4970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Scenarios where under-capacity of hospitals has no impact on deaths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F45300-DC27-4BC9-B899-9DBDD327CEFC}"/>
              </a:ext>
            </a:extLst>
          </p:cNvPr>
          <p:cNvSpPr txBox="1"/>
          <p:nvPr/>
        </p:nvSpPr>
        <p:spPr>
          <a:xfrm flipH="1">
            <a:off x="6324745" y="5437100"/>
            <a:ext cx="4970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Scenarios where under-capacity of hospitals has a multiplier effect on deaths </a:t>
            </a:r>
          </a:p>
        </p:txBody>
      </p:sp>
    </p:spTree>
    <p:extLst>
      <p:ext uri="{BB962C8B-B14F-4D97-AF65-F5344CB8AC3E}">
        <p14:creationId xmlns:p14="http://schemas.microsoft.com/office/powerpoint/2010/main" val="11250756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A3573-A4B8-4C4B-A14B-A9D942674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Burden of the Disease</a:t>
            </a:r>
          </a:p>
        </p:txBody>
      </p:sp>
    </p:spTree>
    <p:extLst>
      <p:ext uri="{BB962C8B-B14F-4D97-AF65-F5344CB8AC3E}">
        <p14:creationId xmlns:p14="http://schemas.microsoft.com/office/powerpoint/2010/main" val="41062367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2A2232-7CFC-49E1-A915-FFCAF1B61A30}"/>
              </a:ext>
            </a:extLst>
          </p:cNvPr>
          <p:cNvSpPr txBox="1"/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Peak value of active cases</a:t>
            </a:r>
            <a:endParaRPr lang="en-US" sz="4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96F2C3A-680D-4E01-BC09-65107CB35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512039"/>
              </p:ext>
            </p:extLst>
          </p:nvPr>
        </p:nvGraphicFramePr>
        <p:xfrm>
          <a:off x="838200" y="2075017"/>
          <a:ext cx="10515607" cy="4018329"/>
        </p:xfrm>
        <a:graphic>
          <a:graphicData uri="http://schemas.openxmlformats.org/drawingml/2006/table">
            <a:tbl>
              <a:tblPr firstRow="1" firstCol="1" bandRow="1"/>
              <a:tblGrid>
                <a:gridCol w="360311">
                  <a:extLst>
                    <a:ext uri="{9D8B030D-6E8A-4147-A177-3AD203B41FA5}">
                      <a16:colId xmlns:a16="http://schemas.microsoft.com/office/drawing/2014/main" val="843237143"/>
                    </a:ext>
                  </a:extLst>
                </a:gridCol>
                <a:gridCol w="426905">
                  <a:extLst>
                    <a:ext uri="{9D8B030D-6E8A-4147-A177-3AD203B41FA5}">
                      <a16:colId xmlns:a16="http://schemas.microsoft.com/office/drawing/2014/main" val="2209425595"/>
                    </a:ext>
                  </a:extLst>
                </a:gridCol>
                <a:gridCol w="504015">
                  <a:extLst>
                    <a:ext uri="{9D8B030D-6E8A-4147-A177-3AD203B41FA5}">
                      <a16:colId xmlns:a16="http://schemas.microsoft.com/office/drawing/2014/main" val="1227673893"/>
                    </a:ext>
                  </a:extLst>
                </a:gridCol>
                <a:gridCol w="714313">
                  <a:extLst>
                    <a:ext uri="{9D8B030D-6E8A-4147-A177-3AD203B41FA5}">
                      <a16:colId xmlns:a16="http://schemas.microsoft.com/office/drawing/2014/main" val="951022071"/>
                    </a:ext>
                  </a:extLst>
                </a:gridCol>
                <a:gridCol w="714313">
                  <a:extLst>
                    <a:ext uri="{9D8B030D-6E8A-4147-A177-3AD203B41FA5}">
                      <a16:colId xmlns:a16="http://schemas.microsoft.com/office/drawing/2014/main" val="4003422757"/>
                    </a:ext>
                  </a:extLst>
                </a:gridCol>
                <a:gridCol w="644213">
                  <a:extLst>
                    <a:ext uri="{9D8B030D-6E8A-4147-A177-3AD203B41FA5}">
                      <a16:colId xmlns:a16="http://schemas.microsoft.com/office/drawing/2014/main" val="4235697199"/>
                    </a:ext>
                  </a:extLst>
                </a:gridCol>
                <a:gridCol w="714313">
                  <a:extLst>
                    <a:ext uri="{9D8B030D-6E8A-4147-A177-3AD203B41FA5}">
                      <a16:colId xmlns:a16="http://schemas.microsoft.com/office/drawing/2014/main" val="2288686133"/>
                    </a:ext>
                  </a:extLst>
                </a:gridCol>
                <a:gridCol w="819462">
                  <a:extLst>
                    <a:ext uri="{9D8B030D-6E8A-4147-A177-3AD203B41FA5}">
                      <a16:colId xmlns:a16="http://schemas.microsoft.com/office/drawing/2014/main" val="3066199835"/>
                    </a:ext>
                  </a:extLst>
                </a:gridCol>
                <a:gridCol w="889561">
                  <a:extLst>
                    <a:ext uri="{9D8B030D-6E8A-4147-A177-3AD203B41FA5}">
                      <a16:colId xmlns:a16="http://schemas.microsoft.com/office/drawing/2014/main" val="4248009735"/>
                    </a:ext>
                  </a:extLst>
                </a:gridCol>
                <a:gridCol w="889561">
                  <a:extLst>
                    <a:ext uri="{9D8B030D-6E8A-4147-A177-3AD203B41FA5}">
                      <a16:colId xmlns:a16="http://schemas.microsoft.com/office/drawing/2014/main" val="764735281"/>
                    </a:ext>
                  </a:extLst>
                </a:gridCol>
                <a:gridCol w="959660">
                  <a:extLst>
                    <a:ext uri="{9D8B030D-6E8A-4147-A177-3AD203B41FA5}">
                      <a16:colId xmlns:a16="http://schemas.microsoft.com/office/drawing/2014/main" val="3758204963"/>
                    </a:ext>
                  </a:extLst>
                </a:gridCol>
                <a:gridCol w="959660">
                  <a:extLst>
                    <a:ext uri="{9D8B030D-6E8A-4147-A177-3AD203B41FA5}">
                      <a16:colId xmlns:a16="http://schemas.microsoft.com/office/drawing/2014/main" val="4009712151"/>
                    </a:ext>
                  </a:extLst>
                </a:gridCol>
                <a:gridCol w="959660">
                  <a:extLst>
                    <a:ext uri="{9D8B030D-6E8A-4147-A177-3AD203B41FA5}">
                      <a16:colId xmlns:a16="http://schemas.microsoft.com/office/drawing/2014/main" val="4087586019"/>
                    </a:ext>
                  </a:extLst>
                </a:gridCol>
                <a:gridCol w="959660">
                  <a:extLst>
                    <a:ext uri="{9D8B030D-6E8A-4147-A177-3AD203B41FA5}">
                      <a16:colId xmlns:a16="http://schemas.microsoft.com/office/drawing/2014/main" val="2338959261"/>
                    </a:ext>
                  </a:extLst>
                </a:gridCol>
              </a:tblGrid>
              <a:tr h="21149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 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 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 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101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1796836"/>
                  </a:ext>
                </a:extLst>
              </a:tr>
              <a:tr h="2114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68,132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F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74,355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5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65,513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D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83,297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C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4,087,094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48,297,886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5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84,735,716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4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125,687,857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1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186,745,865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5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191,021,082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3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281,572,388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990854"/>
                  </a:ext>
                </a:extLst>
              </a:tr>
              <a:tr h="2114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0.99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55,038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C4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80,735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A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62,486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CA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84,078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D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4,366,700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38,108,827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72,926,277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A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124,829,342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2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167,515,223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E7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217,337,706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7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280,229,977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A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461606"/>
                  </a:ext>
                </a:extLst>
              </a:tr>
              <a:tr h="2114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Q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92,801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5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65,467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D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59,275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C7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72,992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3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99,055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12,145,338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50,561,954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4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85,102,529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4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117,651,634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173,287,009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C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232,749,536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0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845443"/>
                  </a:ext>
                </a:extLst>
              </a:tr>
              <a:tr h="2114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L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102,430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113,636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59,942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C8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77,579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D7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3,987,415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33,605,983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89,652,530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2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141,374,132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A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172,743,866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C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200,297,727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8F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229,319,740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2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551550"/>
                  </a:ext>
                </a:extLst>
              </a:tr>
              <a:tr h="2114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79,466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9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90,380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94,092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74,423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D5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95,417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7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14,619,420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54,765,217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2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93,635,323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0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139,139,087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B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155,037,886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4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200,643,527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8F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920170"/>
                  </a:ext>
                </a:extLst>
              </a:tr>
              <a:tr h="2114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M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101,583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60,149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C8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99,809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111,230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89,895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2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13,606,096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54,262,890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2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91,252,717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1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147,032,170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8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175,072,016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B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198,476,754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0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128082"/>
                  </a:ext>
                </a:extLst>
              </a:tr>
              <a:tr h="2114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L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79,243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9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61,092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9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86,435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DF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72,459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3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5,647,374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28,163,900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45,454,621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7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58,987,623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0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84,202,778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5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113,447,544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7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165,438,320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F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890522"/>
                  </a:ext>
                </a:extLst>
              </a:tr>
              <a:tr h="2114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Q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75,363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5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72,614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3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74,496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D5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78,162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8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7,927,288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31,963,429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42,560,046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8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62,440,805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87,668,194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3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111,594,049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8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161,569,982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1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278711"/>
                  </a:ext>
                </a:extLst>
              </a:tr>
              <a:tr h="2114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0.99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87,686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86,258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DF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80,104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A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65,881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D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6,243,607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29,950,124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42,743,060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8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66,819,323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D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86,220,144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4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126,508,042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1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140,545,150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B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639468"/>
                  </a:ext>
                </a:extLst>
              </a:tr>
              <a:tr h="2114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76,999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7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72,196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3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47,965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68,692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D0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79,667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9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18,971,307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31,425,843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45,671,270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6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66,052,084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D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66,813,225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D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118,913,011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414423"/>
                  </a:ext>
                </a:extLst>
              </a:tr>
              <a:tr h="2114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72,541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3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75,874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6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76,773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D7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83,920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D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94,788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6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11,242,459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31,855,942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42,016,799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8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63,231,542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E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76,593,720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8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115,519,116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6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7108710"/>
                  </a:ext>
                </a:extLst>
              </a:tr>
              <a:tr h="2114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M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94,079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62,374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CA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62,891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B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62,785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CA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90,820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3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18,626,468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29,149,708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45,282,994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7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71,121,839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B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81,294,461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6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94,378,513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0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027813"/>
                  </a:ext>
                </a:extLst>
              </a:tr>
              <a:tr h="2114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M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88,710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1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76,543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D6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65,604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D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57,892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C6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76,401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D6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83,064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C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63,112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B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89,395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2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103,918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5,217,507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23,528,925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297389"/>
                  </a:ext>
                </a:extLst>
              </a:tr>
              <a:tr h="2114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Q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66,756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E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86,706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F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69,089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0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65,482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D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65,456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D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60,551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C9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73,141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4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71,528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D2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71,733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D2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5,265,428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21,005,222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097323"/>
                  </a:ext>
                </a:extLst>
              </a:tr>
              <a:tr h="2114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M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76,497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D6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82,924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C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73,305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4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63,046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B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63,277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CB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91,631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4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67,869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F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96,546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8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74,131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4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3,330,809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20,458,830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212098"/>
                  </a:ext>
                </a:extLst>
              </a:tr>
              <a:tr h="2114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68,828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D0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79,709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9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99,015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87,617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90,237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2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71,677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D2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94,274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6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80,403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A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81,723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B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4,448,207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18,498,525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018499"/>
                  </a:ext>
                </a:extLst>
              </a:tr>
              <a:tr h="2114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78,816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8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92,558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4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90,646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3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55,487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C4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89,253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2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77,699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83,824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D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111,970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133,371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2,986,986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17,298,524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4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041958"/>
                  </a:ext>
                </a:extLst>
              </a:tr>
              <a:tr h="2114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Q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85,695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E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62,389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CA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86,420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DF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75,763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6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77,951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8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75,298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D5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77,178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7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74,100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4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126,929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3,522,243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16,027,329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707" marR="7570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4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5266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70835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AEC247-010C-4AB1-825B-920DB1893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43468" y="1774402"/>
            <a:ext cx="5294712" cy="330919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A9DC1AFA-523F-4904-ADDE-FD0A762CDF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253820" y="1774402"/>
            <a:ext cx="5294712" cy="33091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8EFB6F-408B-4089-A582-50ED8B079454}"/>
              </a:ext>
            </a:extLst>
          </p:cNvPr>
          <p:cNvSpPr txBox="1"/>
          <p:nvPr/>
        </p:nvSpPr>
        <p:spPr>
          <a:xfrm flipH="1">
            <a:off x="877529" y="5437100"/>
            <a:ext cx="4970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Scenarios where under-capacity of hospitals has no impact on deaths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F45300-DC27-4BC9-B899-9DBDD327CEFC}"/>
              </a:ext>
            </a:extLst>
          </p:cNvPr>
          <p:cNvSpPr txBox="1"/>
          <p:nvPr/>
        </p:nvSpPr>
        <p:spPr>
          <a:xfrm flipH="1">
            <a:off x="6324745" y="5437100"/>
            <a:ext cx="4970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Scenarios where under-capacity of hospitals has a multiplier effect on deaths </a:t>
            </a:r>
          </a:p>
        </p:txBody>
      </p:sp>
    </p:spTree>
    <p:extLst>
      <p:ext uri="{BB962C8B-B14F-4D97-AF65-F5344CB8AC3E}">
        <p14:creationId xmlns:p14="http://schemas.microsoft.com/office/powerpoint/2010/main" val="8861553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2A2232-7CFC-49E1-A915-FFCAF1B61A30}"/>
              </a:ext>
            </a:extLst>
          </p:cNvPr>
          <p:cNvSpPr txBox="1"/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Time for peak value of active cases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A4CCD90-0856-4808-8C9C-F764D32193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59060"/>
              </p:ext>
            </p:extLst>
          </p:nvPr>
        </p:nvGraphicFramePr>
        <p:xfrm>
          <a:off x="838200" y="2099628"/>
          <a:ext cx="10515602" cy="3969100"/>
        </p:xfrm>
        <a:graphic>
          <a:graphicData uri="http://schemas.openxmlformats.org/drawingml/2006/table">
            <a:tbl>
              <a:tblPr firstRow="1" firstCol="1" bandRow="1"/>
              <a:tblGrid>
                <a:gridCol w="584280">
                  <a:extLst>
                    <a:ext uri="{9D8B030D-6E8A-4147-A177-3AD203B41FA5}">
                      <a16:colId xmlns:a16="http://schemas.microsoft.com/office/drawing/2014/main" val="978687935"/>
                    </a:ext>
                  </a:extLst>
                </a:gridCol>
                <a:gridCol w="669459">
                  <a:extLst>
                    <a:ext uri="{9D8B030D-6E8A-4147-A177-3AD203B41FA5}">
                      <a16:colId xmlns:a16="http://schemas.microsoft.com/office/drawing/2014/main" val="4119596662"/>
                    </a:ext>
                  </a:extLst>
                </a:gridCol>
                <a:gridCol w="768086">
                  <a:extLst>
                    <a:ext uri="{9D8B030D-6E8A-4147-A177-3AD203B41FA5}">
                      <a16:colId xmlns:a16="http://schemas.microsoft.com/office/drawing/2014/main" val="3814862292"/>
                    </a:ext>
                  </a:extLst>
                </a:gridCol>
                <a:gridCol w="723255">
                  <a:extLst>
                    <a:ext uri="{9D8B030D-6E8A-4147-A177-3AD203B41FA5}">
                      <a16:colId xmlns:a16="http://schemas.microsoft.com/office/drawing/2014/main" val="512448562"/>
                    </a:ext>
                  </a:extLst>
                </a:gridCol>
                <a:gridCol w="723255">
                  <a:extLst>
                    <a:ext uri="{9D8B030D-6E8A-4147-A177-3AD203B41FA5}">
                      <a16:colId xmlns:a16="http://schemas.microsoft.com/office/drawing/2014/main" val="3888766561"/>
                    </a:ext>
                  </a:extLst>
                </a:gridCol>
                <a:gridCol w="723255">
                  <a:extLst>
                    <a:ext uri="{9D8B030D-6E8A-4147-A177-3AD203B41FA5}">
                      <a16:colId xmlns:a16="http://schemas.microsoft.com/office/drawing/2014/main" val="1101925299"/>
                    </a:ext>
                  </a:extLst>
                </a:gridCol>
                <a:gridCol w="723255">
                  <a:extLst>
                    <a:ext uri="{9D8B030D-6E8A-4147-A177-3AD203B41FA5}">
                      <a16:colId xmlns:a16="http://schemas.microsoft.com/office/drawing/2014/main" val="3252250980"/>
                    </a:ext>
                  </a:extLst>
                </a:gridCol>
                <a:gridCol w="857748">
                  <a:extLst>
                    <a:ext uri="{9D8B030D-6E8A-4147-A177-3AD203B41FA5}">
                      <a16:colId xmlns:a16="http://schemas.microsoft.com/office/drawing/2014/main" val="668142811"/>
                    </a:ext>
                  </a:extLst>
                </a:gridCol>
                <a:gridCol w="857748">
                  <a:extLst>
                    <a:ext uri="{9D8B030D-6E8A-4147-A177-3AD203B41FA5}">
                      <a16:colId xmlns:a16="http://schemas.microsoft.com/office/drawing/2014/main" val="3506167554"/>
                    </a:ext>
                  </a:extLst>
                </a:gridCol>
                <a:gridCol w="723255">
                  <a:extLst>
                    <a:ext uri="{9D8B030D-6E8A-4147-A177-3AD203B41FA5}">
                      <a16:colId xmlns:a16="http://schemas.microsoft.com/office/drawing/2014/main" val="1550243826"/>
                    </a:ext>
                  </a:extLst>
                </a:gridCol>
                <a:gridCol w="723255">
                  <a:extLst>
                    <a:ext uri="{9D8B030D-6E8A-4147-A177-3AD203B41FA5}">
                      <a16:colId xmlns:a16="http://schemas.microsoft.com/office/drawing/2014/main" val="2784186439"/>
                    </a:ext>
                  </a:extLst>
                </a:gridCol>
                <a:gridCol w="723255">
                  <a:extLst>
                    <a:ext uri="{9D8B030D-6E8A-4147-A177-3AD203B41FA5}">
                      <a16:colId xmlns:a16="http://schemas.microsoft.com/office/drawing/2014/main" val="3682435463"/>
                    </a:ext>
                  </a:extLst>
                </a:gridCol>
                <a:gridCol w="857748">
                  <a:extLst>
                    <a:ext uri="{9D8B030D-6E8A-4147-A177-3AD203B41FA5}">
                      <a16:colId xmlns:a16="http://schemas.microsoft.com/office/drawing/2014/main" val="3672081558"/>
                    </a:ext>
                  </a:extLst>
                </a:gridCol>
                <a:gridCol w="857748">
                  <a:extLst>
                    <a:ext uri="{9D8B030D-6E8A-4147-A177-3AD203B41FA5}">
                      <a16:colId xmlns:a16="http://schemas.microsoft.com/office/drawing/2014/main" val="676503355"/>
                    </a:ext>
                  </a:extLst>
                </a:gridCol>
              </a:tblGrid>
              <a:tr h="20890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 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 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 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101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4729933"/>
                  </a:ext>
                </a:extLst>
              </a:tr>
              <a:tr h="2089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Q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C7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C7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148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D1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9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150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A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168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1,806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B6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1,264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5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94904"/>
                  </a:ext>
                </a:extLst>
              </a:tr>
              <a:tr h="2089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M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C7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CB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148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3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152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248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1,825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1,153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E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653024"/>
                  </a:ext>
                </a:extLst>
              </a:tr>
              <a:tr h="2089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9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148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D1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150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A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210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1,690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4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1,138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F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293748"/>
                  </a:ext>
                </a:extLst>
              </a:tr>
              <a:tr h="2089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M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F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9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147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CF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147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D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148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D1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222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1,528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17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1,107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1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298025"/>
                  </a:ext>
                </a:extLst>
              </a:tr>
              <a:tr h="2089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Q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C7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9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148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D1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151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E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155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1,686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4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1,097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2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5650424"/>
                  </a:ext>
                </a:extLst>
              </a:tr>
              <a:tr h="2089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9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147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D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CB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152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2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154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8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1,682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5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1,004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9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0035014"/>
                  </a:ext>
                </a:extLst>
              </a:tr>
              <a:tr h="2089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M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148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3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317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1,112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17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675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3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543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D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452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4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438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5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420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7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3724687"/>
                  </a:ext>
                </a:extLst>
              </a:tr>
              <a:tr h="2089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M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9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149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4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151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C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1,319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1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744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E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553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D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491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1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406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8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400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8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353594"/>
                  </a:ext>
                </a:extLst>
              </a:tr>
              <a:tr h="2089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Q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CB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147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CF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220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1,103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27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707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1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556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C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480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2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439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5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397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9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866661"/>
                  </a:ext>
                </a:extLst>
              </a:tr>
              <a:tr h="2089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9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152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1,056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5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648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5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516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437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6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443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5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394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9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048818"/>
                  </a:ext>
                </a:extLst>
              </a:tr>
              <a:tr h="2089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F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C7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9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460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4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1,097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27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631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6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522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499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1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445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5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392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847333"/>
                  </a:ext>
                </a:extLst>
              </a:tr>
              <a:tr h="2089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CB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147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D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265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1,098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27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748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D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570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B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469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3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428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6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384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292575"/>
                  </a:ext>
                </a:extLst>
              </a:tr>
              <a:tr h="2089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L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C7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147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D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148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3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1,723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16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777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B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620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7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470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3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451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4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376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372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B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25790"/>
                  </a:ext>
                </a:extLst>
              </a:tr>
              <a:tr h="2089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Q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9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150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8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1,771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E6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728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F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573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B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496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1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419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7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404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8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363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B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045487"/>
                  </a:ext>
                </a:extLst>
              </a:tr>
              <a:tr h="2089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0.99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147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CF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149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D6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1,685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4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724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F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590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A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451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4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430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6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383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358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607564"/>
                  </a:ext>
                </a:extLst>
              </a:tr>
              <a:tr h="2089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CB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148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3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1,793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745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E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639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6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513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0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416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7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398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9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352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356163"/>
                  </a:ext>
                </a:extLst>
              </a:tr>
              <a:tr h="2089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L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9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150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8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1,703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36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754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D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533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E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501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1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430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6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393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9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351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548081"/>
                  </a:ext>
                </a:extLst>
              </a:tr>
              <a:tr h="2089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0.99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F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9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147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CF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1,484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4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784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A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646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5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483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2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414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7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390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350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9085" marR="6908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5826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95986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AEC247-010C-4AB1-825B-920DB1893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43468" y="1774400"/>
            <a:ext cx="5294712" cy="330919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A9DC1AFA-523F-4904-ADDE-FD0A762CDF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253820" y="1774402"/>
            <a:ext cx="5294712" cy="33091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8EFB6F-408B-4089-A582-50ED8B079454}"/>
              </a:ext>
            </a:extLst>
          </p:cNvPr>
          <p:cNvSpPr txBox="1"/>
          <p:nvPr/>
        </p:nvSpPr>
        <p:spPr>
          <a:xfrm flipH="1">
            <a:off x="877529" y="5437100"/>
            <a:ext cx="4970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Scenarios where under-capacity of hospitals has no impact on deaths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F45300-DC27-4BC9-B899-9DBDD327CEFC}"/>
              </a:ext>
            </a:extLst>
          </p:cNvPr>
          <p:cNvSpPr txBox="1"/>
          <p:nvPr/>
        </p:nvSpPr>
        <p:spPr>
          <a:xfrm flipH="1">
            <a:off x="6324745" y="5437100"/>
            <a:ext cx="4970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Scenarios where under-capacity of hospitals has a multiplier effect on deaths </a:t>
            </a:r>
          </a:p>
        </p:txBody>
      </p:sp>
    </p:spTree>
    <p:extLst>
      <p:ext uri="{BB962C8B-B14F-4D97-AF65-F5344CB8AC3E}">
        <p14:creationId xmlns:p14="http://schemas.microsoft.com/office/powerpoint/2010/main" val="768817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6DCC478-F81F-47E7-A33E-E6173DA76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9146" y="643466"/>
            <a:ext cx="891370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739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5860E2C-AEFE-4106-8E6C-FBB92D301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9147" y="643467"/>
            <a:ext cx="891370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15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69487F6-73A2-4CFC-96C1-45E71284F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9147" y="643467"/>
            <a:ext cx="891370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53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2C5D5-F522-4916-A430-348ACF994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Had there been no Lockdown</a:t>
            </a:r>
          </a:p>
        </p:txBody>
      </p:sp>
    </p:spTree>
    <p:extLst>
      <p:ext uri="{BB962C8B-B14F-4D97-AF65-F5344CB8AC3E}">
        <p14:creationId xmlns:p14="http://schemas.microsoft.com/office/powerpoint/2010/main" val="1558418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70C8618-FCC9-4117-B7A6-D1BA91E25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9147" y="643467"/>
            <a:ext cx="891370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10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A8B5A63-18BB-4A87-976F-1730A1D14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639147" y="643467"/>
            <a:ext cx="891370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53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2934</Words>
  <Application>Microsoft Office PowerPoint</Application>
  <PresentationFormat>Widescreen</PresentationFormat>
  <Paragraphs>2244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Times New Roman</vt:lpstr>
      <vt:lpstr>Office Theme</vt:lpstr>
      <vt:lpstr>Exploring India’s response and options to COVID-19</vt:lpstr>
      <vt:lpstr>PowerPoint Presentation</vt:lpstr>
      <vt:lpstr>Simulating the First 146 Days in India</vt:lpstr>
      <vt:lpstr>PowerPoint Presentation</vt:lpstr>
      <vt:lpstr>PowerPoint Presentation</vt:lpstr>
      <vt:lpstr>PowerPoint Presentation</vt:lpstr>
      <vt:lpstr>Had there been no Lockdown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 Year Scenarios for India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Flattening the Curve</vt:lpstr>
      <vt:lpstr>PowerPoint Presentation</vt:lpstr>
      <vt:lpstr>PowerPoint Presentation</vt:lpstr>
      <vt:lpstr>PowerPoint Presentation</vt:lpstr>
      <vt:lpstr>PowerPoint Presentation</vt:lpstr>
      <vt:lpstr>Duration of the Pandemic</vt:lpstr>
      <vt:lpstr>PowerPoint Presentation</vt:lpstr>
      <vt:lpstr>PowerPoint Presentation</vt:lpstr>
      <vt:lpstr>PowerPoint Presentation</vt:lpstr>
      <vt:lpstr>PowerPoint Presentation</vt:lpstr>
      <vt:lpstr>Impact of the Pandemic</vt:lpstr>
      <vt:lpstr>PowerPoint Presentation</vt:lpstr>
      <vt:lpstr>PowerPoint Presentation</vt:lpstr>
      <vt:lpstr>PowerPoint Presentation</vt:lpstr>
      <vt:lpstr>PowerPoint Presentation</vt:lpstr>
      <vt:lpstr>Burden of the Disease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India’s response and options to COVID-19</dc:title>
  <dc:creator>Anupam Saraph</dc:creator>
  <cp:lastModifiedBy>Anupam Saraph</cp:lastModifiedBy>
  <cp:revision>1</cp:revision>
  <dcterms:created xsi:type="dcterms:W3CDTF">2020-06-20T12:05:21Z</dcterms:created>
  <dcterms:modified xsi:type="dcterms:W3CDTF">2020-08-26T07:41:09Z</dcterms:modified>
</cp:coreProperties>
</file>